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6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22" r:id="rId43"/>
    <p:sldId id="321"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Lst>
  <p:sldSz cx="9144000" cy="5143500" type="screen16x9"/>
  <p:notesSz cx="6858000" cy="9144000"/>
  <p:embeddedFontLst>
    <p:embeddedFont>
      <p:font typeface="Comic Sans MS" panose="030F0702030302020204" pitchFamily="66" charset="0"/>
      <p:regular r:id="rId69"/>
      <p:bold r:id="rId70"/>
      <p:italic r:id="rId71"/>
      <p:boldItalic r:id="rId72"/>
    </p:embeddedFont>
    <p:embeddedFont>
      <p:font typeface="El Messiri" panose="020B0604020202020204" charset="-78"/>
      <p:regular r:id="rId73"/>
      <p:bold r:id="rId74"/>
    </p:embeddedFont>
    <p:embeddedFont>
      <p:font typeface="Fira Sans" panose="020B0604020202020204" charset="0"/>
      <p:regular r:id="rId75"/>
      <p:bold r:id="rId76"/>
      <p:italic r:id="rId77"/>
      <p:boldItalic r:id="rId78"/>
    </p:embeddedFont>
    <p:embeddedFont>
      <p:font typeface="Nerko One" panose="020B0604020202020204" charset="0"/>
      <p:regular r:id="rId79"/>
    </p:embeddedFont>
    <p:embeddedFont>
      <p:font typeface="Patrick Hand" panose="020B0604020202020204" charset="0"/>
      <p:regular r:id="rId80"/>
    </p:embeddedFont>
    <p:embeddedFont>
      <p:font typeface="Proxima Nova" panose="020B0604020202020204" charset="0"/>
      <p:regular r:id="rId81"/>
      <p:bold r:id="rId82"/>
      <p:italic r:id="rId83"/>
      <p:boldItalic r:id="rId84"/>
    </p:embeddedFont>
    <p:embeddedFont>
      <p:font typeface="Proxima Nova Semibold" panose="020B0604020202020204" charset="0"/>
      <p:regular r:id="rId85"/>
      <p:bold r:id="rId86"/>
      <p:boldItalic r:id="rId87"/>
    </p:embeddedFont>
    <p:embeddedFont>
      <p:font typeface="Righteous" panose="020B0604020202020204" charset="0"/>
      <p:regular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388FA8-AC3C-421A-8224-0A929B9F7B7B}">
  <a:tblStyle styleId="{36388FA8-AC3C-421A-8224-0A929B9F7B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7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font" Target="fonts/font16.fntdata"/><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3.fntdata"/><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6.fntdata"/><Relationship Id="rId79" Type="http://schemas.openxmlformats.org/officeDocument/2006/relationships/font" Target="fonts/font11.fntdata"/><Relationship Id="rId87"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4.fntdata"/><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b9c46df75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b9c46df75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ba828a668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ba828a66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bc23e8b7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bc23e8b7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b79a953ae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b79a953ae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ba828a668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ba828a668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b9c46df75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b9c46df75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ba828a6688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ba828a6688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c3f5a8241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c3f5a8241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c3f5a8241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c3f5a8241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b79a953ae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b79a953ae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400"/>
              </a:spcBef>
              <a:spcAft>
                <a:spcPts val="0"/>
              </a:spcAft>
              <a:buClr>
                <a:schemeClr val="dk1"/>
              </a:buClr>
              <a:buSzPts val="1100"/>
              <a:buFont typeface="Arial"/>
              <a:buNone/>
            </a:pPr>
            <a:r>
              <a:rPr lang="en" sz="1550">
                <a:solidFill>
                  <a:srgbClr val="9E3611"/>
                </a:solidFill>
              </a:rPr>
              <a:t>§</a:t>
            </a:r>
            <a:r>
              <a:rPr lang="en" sz="1800" b="1">
                <a:solidFill>
                  <a:schemeClr val="dk1"/>
                </a:solidFill>
              </a:rPr>
              <a:t>H0</a:t>
            </a:r>
            <a:r>
              <a:rPr lang="en" sz="1800">
                <a:solidFill>
                  <a:schemeClr val="dk1"/>
                </a:solidFill>
              </a:rPr>
              <a:t>: The average level of </a:t>
            </a:r>
            <a:r>
              <a:rPr lang="en" sz="1800" b="1">
                <a:solidFill>
                  <a:schemeClr val="dk1"/>
                </a:solidFill>
              </a:rPr>
              <a:t>chemotherapy is not effective.</a:t>
            </a:r>
            <a:endParaRPr sz="1800" b="1">
              <a:solidFill>
                <a:schemeClr val="dk1"/>
              </a:solidFill>
            </a:endParaRPr>
          </a:p>
          <a:p>
            <a:pPr marL="0" lvl="0" indent="0" algn="l" rtl="0">
              <a:lnSpc>
                <a:spcPct val="90000"/>
              </a:lnSpc>
              <a:spcBef>
                <a:spcPts val="400"/>
              </a:spcBef>
              <a:spcAft>
                <a:spcPts val="0"/>
              </a:spcAft>
              <a:buClr>
                <a:schemeClr val="dk1"/>
              </a:buClr>
              <a:buSzPts val="1100"/>
              <a:buFont typeface="Arial"/>
              <a:buNone/>
            </a:pPr>
            <a:r>
              <a:rPr lang="en" sz="1550">
                <a:solidFill>
                  <a:srgbClr val="9E3611"/>
                </a:solidFill>
              </a:rPr>
              <a:t>§</a:t>
            </a:r>
            <a:r>
              <a:rPr lang="en" sz="1800" b="1">
                <a:solidFill>
                  <a:schemeClr val="dk1"/>
                </a:solidFill>
              </a:rPr>
              <a:t>H3</a:t>
            </a:r>
            <a:r>
              <a:rPr lang="en" sz="1800">
                <a:solidFill>
                  <a:schemeClr val="dk1"/>
                </a:solidFill>
              </a:rPr>
              <a:t>: The average level of </a:t>
            </a:r>
            <a:r>
              <a:rPr lang="en" sz="1800" b="1">
                <a:solidFill>
                  <a:schemeClr val="dk1"/>
                </a:solidFill>
              </a:rPr>
              <a:t>chemotherapy cause effect.</a:t>
            </a:r>
            <a:endParaRPr sz="1800" b="1">
              <a:solidFill>
                <a:schemeClr val="dk1"/>
              </a:solidFill>
            </a:endParaRPr>
          </a:p>
          <a:p>
            <a:pPr marL="0" lvl="0" indent="0" algn="l" rtl="0">
              <a:spcBef>
                <a:spcPts val="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b6b7a70b5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b6b7a70b5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b9a8dde38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b9a8dde38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ba828a668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ba828a668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bb105e39e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bb105e39e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bb105e39e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bb105e39e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bb105e39e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bb105e39e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en" sz="1400">
                <a:solidFill>
                  <a:srgbClr val="23395C"/>
                </a:solidFill>
                <a:latin typeface="Fira Sans"/>
                <a:ea typeface="Fira Sans"/>
                <a:cs typeface="Fira Sans"/>
                <a:sym typeface="Fira Sans"/>
              </a:rPr>
              <a:t>The distribution of numeric variables is another important parameter that should be considered. The highly skewed distribution can have a negative influence on the model results. Among all numeric variables, “tumor_size” and “mutation_count”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bb105e39e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bb105e39e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bb105e39e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bb105e39e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bb105e39e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bb105e39e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b9a8dde38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b9a8dde38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ba828a668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ba828a668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b6b7a70b5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b6b7a70b5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ba828a668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ba828a668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ba828a668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ba828a668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ba828a668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ba828a668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ba828a6688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ba828a6688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ba828a6688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ba828a6688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ba828a668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ba828a668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ba828a6688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ba828a6688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ba828a6688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ba828a6688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ba828a6688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ba828a6688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bc52a0522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bc52a0522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79a953ae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b79a953ae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bc52a0522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bc52a0522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bc52a0522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bc52a0522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1808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bc52a0522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bc52a0522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824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ba828a6688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ba828a6688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bcf607c568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bcf607c568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bc52a0522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bc52a0522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bc52a0522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bc52a0522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bc52a0522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bc52a0522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bc52a0522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bc52a0522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bcf607c568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bcf607c568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b5c024d1d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b5c024d1d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bcf607c56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bcf607c56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bcf607c5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bcf607c568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bcf607c568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bcf607c568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bcf607c568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1bcf607c568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bd6d1ebf3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bd6d1ebf3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bd6d1ebf3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bd6d1ebf3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bd6d1ebf3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bd6d1ebf3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bd6d1ebf3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bd6d1ebf3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bd6d1ebf38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bd6d1ebf38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bc52a0522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bc52a0522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8b3754452d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8b3754452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bc52a0522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1bc52a0522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bc52a0522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bc52a0522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bc52a0522c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bc52a0522c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bc52a0522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bc52a0522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bc52a0522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bc52a0522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bc52a0522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bc52a0522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ba828a6688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ba828a668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b9c46df7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b9c46df7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b9c46df75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b9c46df75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67516" y="873325"/>
            <a:ext cx="4677600" cy="2948400"/>
          </a:xfrm>
          <a:prstGeom prst="rect">
            <a:avLst/>
          </a:prstGeom>
        </p:spPr>
        <p:txBody>
          <a:bodyPr spcFirstLastPara="1" wrap="square" lIns="91425" tIns="0" rIns="91425" bIns="0" anchor="b" anchorCtr="0">
            <a:noAutofit/>
          </a:bodyPr>
          <a:lstStyle>
            <a:lvl1pPr lvl="0">
              <a:lnSpc>
                <a:spcPct val="8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467516" y="3966000"/>
            <a:ext cx="4677600" cy="409800"/>
          </a:xfrm>
          <a:prstGeom prst="rect">
            <a:avLst/>
          </a:prstGeom>
        </p:spPr>
        <p:txBody>
          <a:bodyPr spcFirstLastPara="1" wrap="square" lIns="91425" tIns="0" rIns="91425" bIns="0"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rot="1978960" flipH="1">
            <a:off x="-141504" y="4172891"/>
            <a:ext cx="854328" cy="1152914"/>
            <a:chOff x="1326575" y="1917600"/>
            <a:chExt cx="436125" cy="588550"/>
          </a:xfrm>
        </p:grpSpPr>
        <p:sp>
          <p:nvSpPr>
            <p:cNvPr id="12" name="Google Shape;12;p2"/>
            <p:cNvSpPr/>
            <p:nvPr/>
          </p:nvSpPr>
          <p:spPr>
            <a:xfrm>
              <a:off x="1326575" y="1917600"/>
              <a:ext cx="436125" cy="588550"/>
            </a:xfrm>
            <a:custGeom>
              <a:avLst/>
              <a:gdLst/>
              <a:ahLst/>
              <a:cxnLst/>
              <a:rect l="l" t="t" r="r" b="b"/>
              <a:pathLst>
                <a:path w="17445" h="23542" extrusionOk="0">
                  <a:moveTo>
                    <a:pt x="8948" y="365"/>
                  </a:moveTo>
                  <a:cubicBezTo>
                    <a:pt x="10920" y="365"/>
                    <a:pt x="12891" y="399"/>
                    <a:pt x="14863" y="465"/>
                  </a:cubicBezTo>
                  <a:cubicBezTo>
                    <a:pt x="15239" y="491"/>
                    <a:pt x="15640" y="541"/>
                    <a:pt x="16016" y="616"/>
                  </a:cubicBezTo>
                  <a:cubicBezTo>
                    <a:pt x="16592" y="741"/>
                    <a:pt x="16993" y="1242"/>
                    <a:pt x="16943" y="1819"/>
                  </a:cubicBezTo>
                  <a:cubicBezTo>
                    <a:pt x="16617" y="5528"/>
                    <a:pt x="16993" y="9237"/>
                    <a:pt x="16968" y="12947"/>
                  </a:cubicBezTo>
                  <a:cubicBezTo>
                    <a:pt x="16968" y="15578"/>
                    <a:pt x="16968" y="18235"/>
                    <a:pt x="16993" y="20867"/>
                  </a:cubicBezTo>
                  <a:cubicBezTo>
                    <a:pt x="16993" y="21318"/>
                    <a:pt x="16918" y="21744"/>
                    <a:pt x="16692" y="22120"/>
                  </a:cubicBezTo>
                  <a:cubicBezTo>
                    <a:pt x="16467" y="22521"/>
                    <a:pt x="16141" y="22821"/>
                    <a:pt x="15665" y="22821"/>
                  </a:cubicBezTo>
                  <a:cubicBezTo>
                    <a:pt x="13354" y="22867"/>
                    <a:pt x="11064" y="23158"/>
                    <a:pt x="8757" y="23158"/>
                  </a:cubicBezTo>
                  <a:cubicBezTo>
                    <a:pt x="8512" y="23158"/>
                    <a:pt x="8266" y="23155"/>
                    <a:pt x="8021" y="23147"/>
                  </a:cubicBezTo>
                  <a:cubicBezTo>
                    <a:pt x="6116" y="23097"/>
                    <a:pt x="4211" y="22897"/>
                    <a:pt x="2306" y="22847"/>
                  </a:cubicBezTo>
                  <a:cubicBezTo>
                    <a:pt x="1204" y="22821"/>
                    <a:pt x="602" y="22220"/>
                    <a:pt x="577" y="21092"/>
                  </a:cubicBezTo>
                  <a:cubicBezTo>
                    <a:pt x="552" y="19363"/>
                    <a:pt x="577" y="17659"/>
                    <a:pt x="552" y="15929"/>
                  </a:cubicBezTo>
                  <a:cubicBezTo>
                    <a:pt x="552" y="14551"/>
                    <a:pt x="552" y="13172"/>
                    <a:pt x="552" y="11794"/>
                  </a:cubicBezTo>
                  <a:lnTo>
                    <a:pt x="602" y="11794"/>
                  </a:lnTo>
                  <a:cubicBezTo>
                    <a:pt x="652" y="9463"/>
                    <a:pt x="727" y="7132"/>
                    <a:pt x="753" y="4801"/>
                  </a:cubicBezTo>
                  <a:cubicBezTo>
                    <a:pt x="778" y="3899"/>
                    <a:pt x="702" y="2972"/>
                    <a:pt x="627" y="2044"/>
                  </a:cubicBezTo>
                  <a:cubicBezTo>
                    <a:pt x="552" y="1242"/>
                    <a:pt x="878" y="716"/>
                    <a:pt x="1680" y="591"/>
                  </a:cubicBezTo>
                  <a:cubicBezTo>
                    <a:pt x="3108" y="340"/>
                    <a:pt x="4562" y="415"/>
                    <a:pt x="5991" y="390"/>
                  </a:cubicBezTo>
                  <a:cubicBezTo>
                    <a:pt x="6976" y="374"/>
                    <a:pt x="7962" y="365"/>
                    <a:pt x="8948" y="365"/>
                  </a:cubicBezTo>
                  <a:close/>
                  <a:moveTo>
                    <a:pt x="8515" y="1"/>
                  </a:moveTo>
                  <a:cubicBezTo>
                    <a:pt x="6922" y="1"/>
                    <a:pt x="5328" y="21"/>
                    <a:pt x="3735" y="64"/>
                  </a:cubicBezTo>
                  <a:cubicBezTo>
                    <a:pt x="2958" y="90"/>
                    <a:pt x="2181" y="64"/>
                    <a:pt x="1429" y="240"/>
                  </a:cubicBezTo>
                  <a:cubicBezTo>
                    <a:pt x="677" y="440"/>
                    <a:pt x="427" y="766"/>
                    <a:pt x="326" y="1518"/>
                  </a:cubicBezTo>
                  <a:cubicBezTo>
                    <a:pt x="201" y="2646"/>
                    <a:pt x="352" y="3774"/>
                    <a:pt x="352" y="4877"/>
                  </a:cubicBezTo>
                  <a:cubicBezTo>
                    <a:pt x="276" y="8335"/>
                    <a:pt x="176" y="11794"/>
                    <a:pt x="151" y="15253"/>
                  </a:cubicBezTo>
                  <a:cubicBezTo>
                    <a:pt x="151" y="17283"/>
                    <a:pt x="1" y="19338"/>
                    <a:pt x="251" y="21368"/>
                  </a:cubicBezTo>
                  <a:cubicBezTo>
                    <a:pt x="427" y="22721"/>
                    <a:pt x="928" y="23197"/>
                    <a:pt x="2131" y="23273"/>
                  </a:cubicBezTo>
                  <a:cubicBezTo>
                    <a:pt x="2432" y="23273"/>
                    <a:pt x="2732" y="23298"/>
                    <a:pt x="3033" y="23323"/>
                  </a:cubicBezTo>
                  <a:cubicBezTo>
                    <a:pt x="4933" y="23471"/>
                    <a:pt x="6833" y="23541"/>
                    <a:pt x="8733" y="23541"/>
                  </a:cubicBezTo>
                  <a:cubicBezTo>
                    <a:pt x="11019" y="23541"/>
                    <a:pt x="13304" y="23439"/>
                    <a:pt x="15590" y="23248"/>
                  </a:cubicBezTo>
                  <a:cubicBezTo>
                    <a:pt x="16291" y="23197"/>
                    <a:pt x="16793" y="22897"/>
                    <a:pt x="17068" y="22195"/>
                  </a:cubicBezTo>
                  <a:cubicBezTo>
                    <a:pt x="17319" y="21593"/>
                    <a:pt x="17369" y="20992"/>
                    <a:pt x="17394" y="20340"/>
                  </a:cubicBezTo>
                  <a:cubicBezTo>
                    <a:pt x="17419" y="17333"/>
                    <a:pt x="17444" y="14300"/>
                    <a:pt x="17294" y="10917"/>
                  </a:cubicBezTo>
                  <a:cubicBezTo>
                    <a:pt x="17394" y="8410"/>
                    <a:pt x="17119" y="5553"/>
                    <a:pt x="17269" y="2671"/>
                  </a:cubicBezTo>
                  <a:cubicBezTo>
                    <a:pt x="17294" y="2245"/>
                    <a:pt x="17244" y="1844"/>
                    <a:pt x="17194" y="1418"/>
                  </a:cubicBezTo>
                  <a:cubicBezTo>
                    <a:pt x="17144" y="841"/>
                    <a:pt x="16843" y="465"/>
                    <a:pt x="16291" y="290"/>
                  </a:cubicBezTo>
                  <a:cubicBezTo>
                    <a:pt x="15740" y="140"/>
                    <a:pt x="15189" y="90"/>
                    <a:pt x="14637" y="90"/>
                  </a:cubicBezTo>
                  <a:cubicBezTo>
                    <a:pt x="12597" y="33"/>
                    <a:pt x="10556" y="1"/>
                    <a:pt x="8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587225" y="1987650"/>
              <a:ext cx="130350" cy="50175"/>
            </a:xfrm>
            <a:custGeom>
              <a:avLst/>
              <a:gdLst/>
              <a:ahLst/>
              <a:cxnLst/>
              <a:rect l="l" t="t" r="r" b="b"/>
              <a:pathLst>
                <a:path w="5214" h="2007" extrusionOk="0">
                  <a:moveTo>
                    <a:pt x="2657" y="445"/>
                  </a:moveTo>
                  <a:cubicBezTo>
                    <a:pt x="3134" y="471"/>
                    <a:pt x="3610" y="496"/>
                    <a:pt x="4086" y="571"/>
                  </a:cubicBezTo>
                  <a:cubicBezTo>
                    <a:pt x="4387" y="621"/>
                    <a:pt x="4662" y="796"/>
                    <a:pt x="4662" y="1122"/>
                  </a:cubicBezTo>
                  <a:cubicBezTo>
                    <a:pt x="4662" y="1448"/>
                    <a:pt x="4312" y="1448"/>
                    <a:pt x="4086" y="1473"/>
                  </a:cubicBezTo>
                  <a:cubicBezTo>
                    <a:pt x="3184" y="1573"/>
                    <a:pt x="2307" y="1648"/>
                    <a:pt x="1404" y="1648"/>
                  </a:cubicBezTo>
                  <a:cubicBezTo>
                    <a:pt x="1374" y="1648"/>
                    <a:pt x="1342" y="1649"/>
                    <a:pt x="1309" y="1649"/>
                  </a:cubicBezTo>
                  <a:cubicBezTo>
                    <a:pt x="961" y="1649"/>
                    <a:pt x="500" y="1628"/>
                    <a:pt x="477" y="1147"/>
                  </a:cubicBezTo>
                  <a:cubicBezTo>
                    <a:pt x="427" y="571"/>
                    <a:pt x="1003" y="596"/>
                    <a:pt x="1379" y="521"/>
                  </a:cubicBezTo>
                  <a:cubicBezTo>
                    <a:pt x="1780" y="445"/>
                    <a:pt x="2231" y="471"/>
                    <a:pt x="2657" y="445"/>
                  </a:cubicBezTo>
                  <a:close/>
                  <a:moveTo>
                    <a:pt x="2657" y="1"/>
                  </a:moveTo>
                  <a:cubicBezTo>
                    <a:pt x="2087" y="1"/>
                    <a:pt x="1517" y="70"/>
                    <a:pt x="953" y="195"/>
                  </a:cubicBezTo>
                  <a:cubicBezTo>
                    <a:pt x="427" y="320"/>
                    <a:pt x="1" y="821"/>
                    <a:pt x="51" y="1222"/>
                  </a:cubicBezTo>
                  <a:cubicBezTo>
                    <a:pt x="126" y="1774"/>
                    <a:pt x="602" y="1874"/>
                    <a:pt x="1053" y="1949"/>
                  </a:cubicBezTo>
                  <a:cubicBezTo>
                    <a:pt x="1252" y="1992"/>
                    <a:pt x="1450" y="2006"/>
                    <a:pt x="1647" y="2006"/>
                  </a:cubicBezTo>
                  <a:cubicBezTo>
                    <a:pt x="2064" y="2006"/>
                    <a:pt x="2470" y="1941"/>
                    <a:pt x="2845" y="1941"/>
                  </a:cubicBezTo>
                  <a:cubicBezTo>
                    <a:pt x="2917" y="1941"/>
                    <a:pt x="2989" y="1943"/>
                    <a:pt x="3058" y="1949"/>
                  </a:cubicBezTo>
                  <a:lnTo>
                    <a:pt x="3911" y="1949"/>
                  </a:lnTo>
                  <a:cubicBezTo>
                    <a:pt x="3986" y="1949"/>
                    <a:pt x="4086" y="1924"/>
                    <a:pt x="4161" y="1924"/>
                  </a:cubicBezTo>
                  <a:cubicBezTo>
                    <a:pt x="4637" y="1899"/>
                    <a:pt x="5038" y="1799"/>
                    <a:pt x="5139" y="1273"/>
                  </a:cubicBezTo>
                  <a:cubicBezTo>
                    <a:pt x="5214" y="846"/>
                    <a:pt x="4838" y="345"/>
                    <a:pt x="4362" y="220"/>
                  </a:cubicBezTo>
                  <a:cubicBezTo>
                    <a:pt x="3798" y="70"/>
                    <a:pt x="3228"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87225" y="2152950"/>
              <a:ext cx="130350" cy="49925"/>
            </a:xfrm>
            <a:custGeom>
              <a:avLst/>
              <a:gdLst/>
              <a:ahLst/>
              <a:cxnLst/>
              <a:rect l="l" t="t" r="r" b="b"/>
              <a:pathLst>
                <a:path w="5214" h="1997" extrusionOk="0">
                  <a:moveTo>
                    <a:pt x="2572" y="453"/>
                  </a:moveTo>
                  <a:cubicBezTo>
                    <a:pt x="3035" y="453"/>
                    <a:pt x="3498" y="484"/>
                    <a:pt x="3961" y="550"/>
                  </a:cubicBezTo>
                  <a:cubicBezTo>
                    <a:pt x="4136" y="575"/>
                    <a:pt x="4312" y="600"/>
                    <a:pt x="4462" y="726"/>
                  </a:cubicBezTo>
                  <a:cubicBezTo>
                    <a:pt x="4562" y="851"/>
                    <a:pt x="4687" y="951"/>
                    <a:pt x="4662" y="1127"/>
                  </a:cubicBezTo>
                  <a:cubicBezTo>
                    <a:pt x="4637" y="1327"/>
                    <a:pt x="4462" y="1377"/>
                    <a:pt x="4312" y="1402"/>
                  </a:cubicBezTo>
                  <a:cubicBezTo>
                    <a:pt x="3459" y="1503"/>
                    <a:pt x="2607" y="1578"/>
                    <a:pt x="1755" y="1653"/>
                  </a:cubicBezTo>
                  <a:cubicBezTo>
                    <a:pt x="1697" y="1657"/>
                    <a:pt x="1639" y="1659"/>
                    <a:pt x="1582" y="1659"/>
                  </a:cubicBezTo>
                  <a:cubicBezTo>
                    <a:pt x="1296" y="1659"/>
                    <a:pt x="1024" y="1607"/>
                    <a:pt x="753" y="1503"/>
                  </a:cubicBezTo>
                  <a:cubicBezTo>
                    <a:pt x="577" y="1427"/>
                    <a:pt x="452" y="1327"/>
                    <a:pt x="452" y="1127"/>
                  </a:cubicBezTo>
                  <a:cubicBezTo>
                    <a:pt x="427" y="901"/>
                    <a:pt x="552" y="776"/>
                    <a:pt x="728" y="701"/>
                  </a:cubicBezTo>
                  <a:cubicBezTo>
                    <a:pt x="928" y="625"/>
                    <a:pt x="1129" y="525"/>
                    <a:pt x="1329" y="525"/>
                  </a:cubicBezTo>
                  <a:cubicBezTo>
                    <a:pt x="1743" y="478"/>
                    <a:pt x="2157" y="453"/>
                    <a:pt x="2572" y="453"/>
                  </a:cubicBezTo>
                  <a:close/>
                  <a:moveTo>
                    <a:pt x="2533" y="0"/>
                  </a:moveTo>
                  <a:cubicBezTo>
                    <a:pt x="2021" y="0"/>
                    <a:pt x="1508" y="48"/>
                    <a:pt x="1003" y="174"/>
                  </a:cubicBezTo>
                  <a:cubicBezTo>
                    <a:pt x="452" y="300"/>
                    <a:pt x="1" y="801"/>
                    <a:pt x="51" y="1202"/>
                  </a:cubicBezTo>
                  <a:cubicBezTo>
                    <a:pt x="126" y="1778"/>
                    <a:pt x="602" y="1854"/>
                    <a:pt x="1053" y="1954"/>
                  </a:cubicBezTo>
                  <a:cubicBezTo>
                    <a:pt x="1232" y="1985"/>
                    <a:pt x="1411" y="1997"/>
                    <a:pt x="1589" y="1997"/>
                  </a:cubicBezTo>
                  <a:cubicBezTo>
                    <a:pt x="1985" y="1997"/>
                    <a:pt x="2377" y="1938"/>
                    <a:pt x="2758" y="1904"/>
                  </a:cubicBezTo>
                  <a:lnTo>
                    <a:pt x="4261" y="1904"/>
                  </a:lnTo>
                  <a:cubicBezTo>
                    <a:pt x="4687" y="1904"/>
                    <a:pt x="5038" y="1753"/>
                    <a:pt x="5114" y="1327"/>
                  </a:cubicBezTo>
                  <a:cubicBezTo>
                    <a:pt x="5214" y="826"/>
                    <a:pt x="4938" y="475"/>
                    <a:pt x="4512" y="275"/>
                  </a:cubicBezTo>
                  <a:cubicBezTo>
                    <a:pt x="4261" y="174"/>
                    <a:pt x="3986" y="124"/>
                    <a:pt x="3735" y="74"/>
                  </a:cubicBezTo>
                  <a:cubicBezTo>
                    <a:pt x="3338" y="30"/>
                    <a:pt x="2936" y="0"/>
                    <a:pt x="2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586600" y="2323575"/>
              <a:ext cx="128475" cy="50025"/>
            </a:xfrm>
            <a:custGeom>
              <a:avLst/>
              <a:gdLst/>
              <a:ahLst/>
              <a:cxnLst/>
              <a:rect l="l" t="t" r="r" b="b"/>
              <a:pathLst>
                <a:path w="5139" h="2001" extrusionOk="0">
                  <a:moveTo>
                    <a:pt x="2261" y="466"/>
                  </a:moveTo>
                  <a:cubicBezTo>
                    <a:pt x="2397" y="466"/>
                    <a:pt x="2537" y="467"/>
                    <a:pt x="2682" y="467"/>
                  </a:cubicBezTo>
                  <a:cubicBezTo>
                    <a:pt x="3008" y="492"/>
                    <a:pt x="3459" y="517"/>
                    <a:pt x="3936" y="542"/>
                  </a:cubicBezTo>
                  <a:cubicBezTo>
                    <a:pt x="4211" y="567"/>
                    <a:pt x="4412" y="693"/>
                    <a:pt x="4562" y="918"/>
                  </a:cubicBezTo>
                  <a:cubicBezTo>
                    <a:pt x="4687" y="1119"/>
                    <a:pt x="4662" y="1344"/>
                    <a:pt x="4412" y="1394"/>
                  </a:cubicBezTo>
                  <a:cubicBezTo>
                    <a:pt x="3584" y="1481"/>
                    <a:pt x="2756" y="1638"/>
                    <a:pt x="1920" y="1638"/>
                  </a:cubicBezTo>
                  <a:cubicBezTo>
                    <a:pt x="1541" y="1638"/>
                    <a:pt x="1161" y="1606"/>
                    <a:pt x="778" y="1520"/>
                  </a:cubicBezTo>
                  <a:cubicBezTo>
                    <a:pt x="602" y="1470"/>
                    <a:pt x="402" y="1420"/>
                    <a:pt x="377" y="1169"/>
                  </a:cubicBezTo>
                  <a:cubicBezTo>
                    <a:pt x="377" y="868"/>
                    <a:pt x="527" y="743"/>
                    <a:pt x="778" y="643"/>
                  </a:cubicBezTo>
                  <a:cubicBezTo>
                    <a:pt x="1239" y="482"/>
                    <a:pt x="1716" y="466"/>
                    <a:pt x="2261" y="466"/>
                  </a:cubicBezTo>
                  <a:close/>
                  <a:moveTo>
                    <a:pt x="2556" y="0"/>
                  </a:moveTo>
                  <a:cubicBezTo>
                    <a:pt x="1980" y="0"/>
                    <a:pt x="1404" y="75"/>
                    <a:pt x="828" y="242"/>
                  </a:cubicBezTo>
                  <a:cubicBezTo>
                    <a:pt x="377" y="367"/>
                    <a:pt x="1" y="643"/>
                    <a:pt x="26" y="1169"/>
                  </a:cubicBezTo>
                  <a:cubicBezTo>
                    <a:pt x="26" y="1745"/>
                    <a:pt x="477" y="1846"/>
                    <a:pt x="928" y="1946"/>
                  </a:cubicBezTo>
                  <a:cubicBezTo>
                    <a:pt x="1114" y="1986"/>
                    <a:pt x="1303" y="2001"/>
                    <a:pt x="1494" y="2001"/>
                  </a:cubicBezTo>
                  <a:cubicBezTo>
                    <a:pt x="1893" y="2001"/>
                    <a:pt x="2300" y="1938"/>
                    <a:pt x="2707" y="1921"/>
                  </a:cubicBezTo>
                  <a:cubicBezTo>
                    <a:pt x="3042" y="1921"/>
                    <a:pt x="3387" y="1932"/>
                    <a:pt x="3736" y="1932"/>
                  </a:cubicBezTo>
                  <a:cubicBezTo>
                    <a:pt x="3910" y="1932"/>
                    <a:pt x="4086" y="1929"/>
                    <a:pt x="4261" y="1921"/>
                  </a:cubicBezTo>
                  <a:cubicBezTo>
                    <a:pt x="4612" y="1896"/>
                    <a:pt x="4988" y="1745"/>
                    <a:pt x="5063" y="1319"/>
                  </a:cubicBezTo>
                  <a:cubicBezTo>
                    <a:pt x="5139" y="868"/>
                    <a:pt x="4888" y="567"/>
                    <a:pt x="4562" y="317"/>
                  </a:cubicBezTo>
                  <a:cubicBezTo>
                    <a:pt x="4462" y="242"/>
                    <a:pt x="4311" y="217"/>
                    <a:pt x="4211" y="191"/>
                  </a:cubicBezTo>
                  <a:cubicBezTo>
                    <a:pt x="3660" y="69"/>
                    <a:pt x="3108" y="0"/>
                    <a:pt x="2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379200" y="2235500"/>
              <a:ext cx="122225" cy="49650"/>
            </a:xfrm>
            <a:custGeom>
              <a:avLst/>
              <a:gdLst/>
              <a:ahLst/>
              <a:cxnLst/>
              <a:rect l="l" t="t" r="r" b="b"/>
              <a:pathLst>
                <a:path w="4889" h="1986" extrusionOk="0">
                  <a:moveTo>
                    <a:pt x="2586" y="405"/>
                  </a:moveTo>
                  <a:cubicBezTo>
                    <a:pt x="3017" y="405"/>
                    <a:pt x="3449" y="437"/>
                    <a:pt x="3886" y="506"/>
                  </a:cubicBezTo>
                  <a:cubicBezTo>
                    <a:pt x="4161" y="532"/>
                    <a:pt x="4562" y="557"/>
                    <a:pt x="4537" y="983"/>
                  </a:cubicBezTo>
                  <a:cubicBezTo>
                    <a:pt x="4512" y="1359"/>
                    <a:pt x="4211" y="1509"/>
                    <a:pt x="3861" y="1559"/>
                  </a:cubicBezTo>
                  <a:cubicBezTo>
                    <a:pt x="3409" y="1659"/>
                    <a:pt x="2933" y="1659"/>
                    <a:pt x="2482" y="1659"/>
                  </a:cubicBezTo>
                  <a:cubicBezTo>
                    <a:pt x="2031" y="1634"/>
                    <a:pt x="1555" y="1609"/>
                    <a:pt x="1104" y="1559"/>
                  </a:cubicBezTo>
                  <a:cubicBezTo>
                    <a:pt x="728" y="1534"/>
                    <a:pt x="477" y="1308"/>
                    <a:pt x="452" y="958"/>
                  </a:cubicBezTo>
                  <a:cubicBezTo>
                    <a:pt x="452" y="607"/>
                    <a:pt x="803" y="557"/>
                    <a:pt x="1054" y="532"/>
                  </a:cubicBezTo>
                  <a:cubicBezTo>
                    <a:pt x="1569" y="450"/>
                    <a:pt x="2077" y="405"/>
                    <a:pt x="2586" y="405"/>
                  </a:cubicBezTo>
                  <a:close/>
                  <a:moveTo>
                    <a:pt x="2587" y="0"/>
                  </a:moveTo>
                  <a:cubicBezTo>
                    <a:pt x="2007" y="0"/>
                    <a:pt x="1426" y="41"/>
                    <a:pt x="853" y="156"/>
                  </a:cubicBezTo>
                  <a:cubicBezTo>
                    <a:pt x="427" y="256"/>
                    <a:pt x="1" y="381"/>
                    <a:pt x="1" y="907"/>
                  </a:cubicBezTo>
                  <a:cubicBezTo>
                    <a:pt x="26" y="1434"/>
                    <a:pt x="352" y="1735"/>
                    <a:pt x="828" y="1860"/>
                  </a:cubicBezTo>
                  <a:cubicBezTo>
                    <a:pt x="1304" y="1985"/>
                    <a:pt x="1780" y="1935"/>
                    <a:pt x="2282" y="1960"/>
                  </a:cubicBezTo>
                  <a:cubicBezTo>
                    <a:pt x="2833" y="1935"/>
                    <a:pt x="3409" y="1985"/>
                    <a:pt x="3986" y="1860"/>
                  </a:cubicBezTo>
                  <a:cubicBezTo>
                    <a:pt x="4562" y="1735"/>
                    <a:pt x="4888" y="1359"/>
                    <a:pt x="4863" y="882"/>
                  </a:cubicBezTo>
                  <a:cubicBezTo>
                    <a:pt x="4838" y="381"/>
                    <a:pt x="4562" y="105"/>
                    <a:pt x="3886" y="55"/>
                  </a:cubicBezTo>
                  <a:cubicBezTo>
                    <a:pt x="3456" y="23"/>
                    <a:pt x="3022" y="0"/>
                    <a:pt x="2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78575" y="2070425"/>
              <a:ext cx="122225" cy="48925"/>
            </a:xfrm>
            <a:custGeom>
              <a:avLst/>
              <a:gdLst/>
              <a:ahLst/>
              <a:cxnLst/>
              <a:rect l="l" t="t" r="r" b="b"/>
              <a:pathLst>
                <a:path w="4889" h="1957" extrusionOk="0">
                  <a:moveTo>
                    <a:pt x="2507" y="418"/>
                  </a:moveTo>
                  <a:cubicBezTo>
                    <a:pt x="3159" y="443"/>
                    <a:pt x="3635" y="393"/>
                    <a:pt x="4111" y="543"/>
                  </a:cubicBezTo>
                  <a:cubicBezTo>
                    <a:pt x="4312" y="618"/>
                    <a:pt x="4562" y="668"/>
                    <a:pt x="4562" y="944"/>
                  </a:cubicBezTo>
                  <a:cubicBezTo>
                    <a:pt x="4562" y="1220"/>
                    <a:pt x="4387" y="1420"/>
                    <a:pt x="4136" y="1495"/>
                  </a:cubicBezTo>
                  <a:cubicBezTo>
                    <a:pt x="3627" y="1614"/>
                    <a:pt x="3118" y="1665"/>
                    <a:pt x="2609" y="1665"/>
                  </a:cubicBezTo>
                  <a:cubicBezTo>
                    <a:pt x="2040" y="1665"/>
                    <a:pt x="1472" y="1601"/>
                    <a:pt x="903" y="1495"/>
                  </a:cubicBezTo>
                  <a:cubicBezTo>
                    <a:pt x="627" y="1445"/>
                    <a:pt x="477" y="1195"/>
                    <a:pt x="477" y="919"/>
                  </a:cubicBezTo>
                  <a:cubicBezTo>
                    <a:pt x="502" y="643"/>
                    <a:pt x="753" y="593"/>
                    <a:pt x="953" y="543"/>
                  </a:cubicBezTo>
                  <a:cubicBezTo>
                    <a:pt x="1530" y="418"/>
                    <a:pt x="2106" y="443"/>
                    <a:pt x="2507" y="418"/>
                  </a:cubicBezTo>
                  <a:close/>
                  <a:moveTo>
                    <a:pt x="2656" y="1"/>
                  </a:moveTo>
                  <a:cubicBezTo>
                    <a:pt x="2061" y="1"/>
                    <a:pt x="1465" y="50"/>
                    <a:pt x="878" y="167"/>
                  </a:cubicBezTo>
                  <a:cubicBezTo>
                    <a:pt x="452" y="242"/>
                    <a:pt x="1" y="393"/>
                    <a:pt x="26" y="919"/>
                  </a:cubicBezTo>
                  <a:cubicBezTo>
                    <a:pt x="51" y="1420"/>
                    <a:pt x="377" y="1721"/>
                    <a:pt x="853" y="1871"/>
                  </a:cubicBezTo>
                  <a:cubicBezTo>
                    <a:pt x="1104" y="1934"/>
                    <a:pt x="1354" y="1947"/>
                    <a:pt x="1586" y="1947"/>
                  </a:cubicBezTo>
                  <a:cubicBezTo>
                    <a:pt x="1741" y="1947"/>
                    <a:pt x="1887" y="1941"/>
                    <a:pt x="2019" y="1941"/>
                  </a:cubicBezTo>
                  <a:cubicBezTo>
                    <a:pt x="2085" y="1941"/>
                    <a:pt x="2148" y="1942"/>
                    <a:pt x="2206" y="1947"/>
                  </a:cubicBezTo>
                  <a:cubicBezTo>
                    <a:pt x="2507" y="1947"/>
                    <a:pt x="2778" y="1956"/>
                    <a:pt x="3033" y="1956"/>
                  </a:cubicBezTo>
                  <a:cubicBezTo>
                    <a:pt x="3351" y="1956"/>
                    <a:pt x="3643" y="1941"/>
                    <a:pt x="3936" y="1871"/>
                  </a:cubicBezTo>
                  <a:cubicBezTo>
                    <a:pt x="4537" y="1746"/>
                    <a:pt x="4888" y="1395"/>
                    <a:pt x="4888" y="919"/>
                  </a:cubicBezTo>
                  <a:cubicBezTo>
                    <a:pt x="4888" y="418"/>
                    <a:pt x="4587" y="117"/>
                    <a:pt x="3911" y="67"/>
                  </a:cubicBezTo>
                  <a:cubicBezTo>
                    <a:pt x="3495" y="25"/>
                    <a:pt x="3076" y="1"/>
                    <a:pt x="2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77325" y="2406625"/>
              <a:ext cx="125975" cy="48375"/>
            </a:xfrm>
            <a:custGeom>
              <a:avLst/>
              <a:gdLst/>
              <a:ahLst/>
              <a:cxnLst/>
              <a:rect l="l" t="t" r="r" b="b"/>
              <a:pathLst>
                <a:path w="5039" h="1935" extrusionOk="0">
                  <a:moveTo>
                    <a:pt x="2692" y="384"/>
                  </a:moveTo>
                  <a:cubicBezTo>
                    <a:pt x="3221" y="384"/>
                    <a:pt x="3754" y="434"/>
                    <a:pt x="4286" y="529"/>
                  </a:cubicBezTo>
                  <a:cubicBezTo>
                    <a:pt x="4512" y="579"/>
                    <a:pt x="4713" y="704"/>
                    <a:pt x="4687" y="955"/>
                  </a:cubicBezTo>
                  <a:cubicBezTo>
                    <a:pt x="4662" y="1230"/>
                    <a:pt x="4487" y="1406"/>
                    <a:pt x="4236" y="1506"/>
                  </a:cubicBezTo>
                  <a:cubicBezTo>
                    <a:pt x="3863" y="1613"/>
                    <a:pt x="3476" y="1644"/>
                    <a:pt x="3095" y="1644"/>
                  </a:cubicBezTo>
                  <a:cubicBezTo>
                    <a:pt x="2940" y="1644"/>
                    <a:pt x="2785" y="1639"/>
                    <a:pt x="2632" y="1631"/>
                  </a:cubicBezTo>
                  <a:cubicBezTo>
                    <a:pt x="2206" y="1606"/>
                    <a:pt x="1780" y="1606"/>
                    <a:pt x="1354" y="1556"/>
                  </a:cubicBezTo>
                  <a:cubicBezTo>
                    <a:pt x="1078" y="1531"/>
                    <a:pt x="803" y="1456"/>
                    <a:pt x="677" y="1180"/>
                  </a:cubicBezTo>
                  <a:cubicBezTo>
                    <a:pt x="552" y="905"/>
                    <a:pt x="577" y="679"/>
                    <a:pt x="928" y="579"/>
                  </a:cubicBezTo>
                  <a:cubicBezTo>
                    <a:pt x="1510" y="446"/>
                    <a:pt x="2099" y="384"/>
                    <a:pt x="2692" y="384"/>
                  </a:cubicBezTo>
                  <a:close/>
                  <a:moveTo>
                    <a:pt x="2617" y="0"/>
                  </a:moveTo>
                  <a:cubicBezTo>
                    <a:pt x="2023" y="0"/>
                    <a:pt x="1432" y="50"/>
                    <a:pt x="853" y="203"/>
                  </a:cubicBezTo>
                  <a:cubicBezTo>
                    <a:pt x="251" y="328"/>
                    <a:pt x="1" y="779"/>
                    <a:pt x="226" y="1230"/>
                  </a:cubicBezTo>
                  <a:cubicBezTo>
                    <a:pt x="402" y="1581"/>
                    <a:pt x="677" y="1882"/>
                    <a:pt x="1129" y="1882"/>
                  </a:cubicBezTo>
                  <a:cubicBezTo>
                    <a:pt x="1580" y="1907"/>
                    <a:pt x="2031" y="1907"/>
                    <a:pt x="2482" y="1907"/>
                  </a:cubicBezTo>
                  <a:cubicBezTo>
                    <a:pt x="2744" y="1917"/>
                    <a:pt x="3006" y="1934"/>
                    <a:pt x="3267" y="1934"/>
                  </a:cubicBezTo>
                  <a:cubicBezTo>
                    <a:pt x="3679" y="1934"/>
                    <a:pt x="4088" y="1891"/>
                    <a:pt x="4487" y="1707"/>
                  </a:cubicBezTo>
                  <a:cubicBezTo>
                    <a:pt x="4838" y="1531"/>
                    <a:pt x="5038" y="1281"/>
                    <a:pt x="5013" y="854"/>
                  </a:cubicBezTo>
                  <a:cubicBezTo>
                    <a:pt x="4988" y="453"/>
                    <a:pt x="4763" y="203"/>
                    <a:pt x="4362" y="103"/>
                  </a:cubicBezTo>
                  <a:cubicBezTo>
                    <a:pt x="4061" y="52"/>
                    <a:pt x="3760" y="27"/>
                    <a:pt x="3459" y="27"/>
                  </a:cubicBezTo>
                  <a:cubicBezTo>
                    <a:pt x="3178" y="11"/>
                    <a:pt x="2897"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375450" y="1988125"/>
              <a:ext cx="132225" cy="49525"/>
            </a:xfrm>
            <a:custGeom>
              <a:avLst/>
              <a:gdLst/>
              <a:ahLst/>
              <a:cxnLst/>
              <a:rect l="l" t="t" r="r" b="b"/>
              <a:pathLst>
                <a:path w="5289" h="1981" extrusionOk="0">
                  <a:moveTo>
                    <a:pt x="2607" y="0"/>
                  </a:moveTo>
                  <a:cubicBezTo>
                    <a:pt x="1980" y="0"/>
                    <a:pt x="1354" y="0"/>
                    <a:pt x="777" y="226"/>
                  </a:cubicBezTo>
                  <a:cubicBezTo>
                    <a:pt x="301" y="401"/>
                    <a:pt x="1" y="752"/>
                    <a:pt x="51" y="1254"/>
                  </a:cubicBezTo>
                  <a:cubicBezTo>
                    <a:pt x="101" y="1755"/>
                    <a:pt x="502" y="1880"/>
                    <a:pt x="953" y="1905"/>
                  </a:cubicBezTo>
                  <a:cubicBezTo>
                    <a:pt x="1855" y="1930"/>
                    <a:pt x="2757" y="1980"/>
                    <a:pt x="3635" y="1980"/>
                  </a:cubicBezTo>
                  <a:cubicBezTo>
                    <a:pt x="3960" y="1980"/>
                    <a:pt x="4286" y="1905"/>
                    <a:pt x="4587" y="1805"/>
                  </a:cubicBezTo>
                  <a:cubicBezTo>
                    <a:pt x="5163" y="1629"/>
                    <a:pt x="5289" y="1053"/>
                    <a:pt x="4888" y="602"/>
                  </a:cubicBezTo>
                  <a:cubicBezTo>
                    <a:pt x="4662" y="351"/>
                    <a:pt x="4387" y="201"/>
                    <a:pt x="4061" y="126"/>
                  </a:cubicBezTo>
                  <a:cubicBezTo>
                    <a:pt x="3585" y="51"/>
                    <a:pt x="3108" y="0"/>
                    <a:pt x="2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74200" y="2152900"/>
              <a:ext cx="134100" cy="49650"/>
            </a:xfrm>
            <a:custGeom>
              <a:avLst/>
              <a:gdLst/>
              <a:ahLst/>
              <a:cxnLst/>
              <a:rect l="l" t="t" r="r" b="b"/>
              <a:pathLst>
                <a:path w="5364" h="1986" extrusionOk="0">
                  <a:moveTo>
                    <a:pt x="2501" y="1"/>
                  </a:moveTo>
                  <a:cubicBezTo>
                    <a:pt x="1948" y="1"/>
                    <a:pt x="1400" y="68"/>
                    <a:pt x="853" y="226"/>
                  </a:cubicBezTo>
                  <a:cubicBezTo>
                    <a:pt x="351" y="352"/>
                    <a:pt x="0" y="878"/>
                    <a:pt x="76" y="1279"/>
                  </a:cubicBezTo>
                  <a:cubicBezTo>
                    <a:pt x="176" y="1780"/>
                    <a:pt x="577" y="1906"/>
                    <a:pt x="1028" y="1906"/>
                  </a:cubicBezTo>
                  <a:cubicBezTo>
                    <a:pt x="1187" y="1914"/>
                    <a:pt x="1345" y="1917"/>
                    <a:pt x="1504" y="1917"/>
                  </a:cubicBezTo>
                  <a:cubicBezTo>
                    <a:pt x="1822" y="1917"/>
                    <a:pt x="2139" y="1906"/>
                    <a:pt x="2457" y="1906"/>
                  </a:cubicBezTo>
                  <a:cubicBezTo>
                    <a:pt x="2851" y="1934"/>
                    <a:pt x="3246" y="1986"/>
                    <a:pt x="3640" y="1986"/>
                  </a:cubicBezTo>
                  <a:cubicBezTo>
                    <a:pt x="3947" y="1986"/>
                    <a:pt x="4255" y="1954"/>
                    <a:pt x="4562" y="1856"/>
                  </a:cubicBezTo>
                  <a:cubicBezTo>
                    <a:pt x="5239" y="1630"/>
                    <a:pt x="5364" y="1054"/>
                    <a:pt x="4863" y="527"/>
                  </a:cubicBezTo>
                  <a:cubicBezTo>
                    <a:pt x="4537" y="201"/>
                    <a:pt x="4136" y="151"/>
                    <a:pt x="3735" y="101"/>
                  </a:cubicBezTo>
                  <a:cubicBezTo>
                    <a:pt x="3320" y="37"/>
                    <a:pt x="2909" y="1"/>
                    <a:pt x="2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377325" y="2323175"/>
              <a:ext cx="129100" cy="50250"/>
            </a:xfrm>
            <a:custGeom>
              <a:avLst/>
              <a:gdLst/>
              <a:ahLst/>
              <a:cxnLst/>
              <a:rect l="l" t="t" r="r" b="b"/>
              <a:pathLst>
                <a:path w="5164" h="2010" extrusionOk="0">
                  <a:moveTo>
                    <a:pt x="2545" y="1"/>
                  </a:moveTo>
                  <a:cubicBezTo>
                    <a:pt x="1931" y="1"/>
                    <a:pt x="1317" y="95"/>
                    <a:pt x="702" y="283"/>
                  </a:cubicBezTo>
                  <a:cubicBezTo>
                    <a:pt x="251" y="433"/>
                    <a:pt x="1" y="809"/>
                    <a:pt x="51" y="1285"/>
                  </a:cubicBezTo>
                  <a:cubicBezTo>
                    <a:pt x="101" y="1786"/>
                    <a:pt x="527" y="1912"/>
                    <a:pt x="928" y="1937"/>
                  </a:cubicBezTo>
                  <a:cubicBezTo>
                    <a:pt x="1087" y="1945"/>
                    <a:pt x="1245" y="1948"/>
                    <a:pt x="1405" y="1948"/>
                  </a:cubicBezTo>
                  <a:cubicBezTo>
                    <a:pt x="1724" y="1948"/>
                    <a:pt x="2048" y="1937"/>
                    <a:pt x="2382" y="1937"/>
                  </a:cubicBezTo>
                  <a:cubicBezTo>
                    <a:pt x="2781" y="1953"/>
                    <a:pt x="3181" y="2010"/>
                    <a:pt x="3581" y="2010"/>
                  </a:cubicBezTo>
                  <a:cubicBezTo>
                    <a:pt x="3808" y="2010"/>
                    <a:pt x="4034" y="1991"/>
                    <a:pt x="4261" y="1937"/>
                  </a:cubicBezTo>
                  <a:cubicBezTo>
                    <a:pt x="4662" y="1862"/>
                    <a:pt x="5063" y="1736"/>
                    <a:pt x="5114" y="1235"/>
                  </a:cubicBezTo>
                  <a:cubicBezTo>
                    <a:pt x="5164" y="734"/>
                    <a:pt x="4813" y="408"/>
                    <a:pt x="4387" y="283"/>
                  </a:cubicBezTo>
                  <a:cubicBezTo>
                    <a:pt x="3773" y="95"/>
                    <a:pt x="3159" y="1"/>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586600" y="2235375"/>
              <a:ext cx="127225" cy="48825"/>
            </a:xfrm>
            <a:custGeom>
              <a:avLst/>
              <a:gdLst/>
              <a:ahLst/>
              <a:cxnLst/>
              <a:rect l="l" t="t" r="r" b="b"/>
              <a:pathLst>
                <a:path w="5089" h="1953" extrusionOk="0">
                  <a:moveTo>
                    <a:pt x="1945" y="1"/>
                  </a:moveTo>
                  <a:cubicBezTo>
                    <a:pt x="1518" y="1"/>
                    <a:pt x="1094" y="41"/>
                    <a:pt x="677" y="211"/>
                  </a:cubicBezTo>
                  <a:cubicBezTo>
                    <a:pt x="101" y="436"/>
                    <a:pt x="1" y="1063"/>
                    <a:pt x="427" y="1514"/>
                  </a:cubicBezTo>
                  <a:cubicBezTo>
                    <a:pt x="627" y="1740"/>
                    <a:pt x="903" y="1815"/>
                    <a:pt x="1179" y="1890"/>
                  </a:cubicBezTo>
                  <a:cubicBezTo>
                    <a:pt x="1429" y="1940"/>
                    <a:pt x="1680" y="1953"/>
                    <a:pt x="1931" y="1953"/>
                  </a:cubicBezTo>
                  <a:cubicBezTo>
                    <a:pt x="2181" y="1953"/>
                    <a:pt x="2432" y="1940"/>
                    <a:pt x="2682" y="1940"/>
                  </a:cubicBezTo>
                  <a:lnTo>
                    <a:pt x="3735" y="1940"/>
                  </a:lnTo>
                  <a:cubicBezTo>
                    <a:pt x="4036" y="1940"/>
                    <a:pt x="4311" y="1890"/>
                    <a:pt x="4562" y="1714"/>
                  </a:cubicBezTo>
                  <a:cubicBezTo>
                    <a:pt x="4888" y="1489"/>
                    <a:pt x="5088" y="1213"/>
                    <a:pt x="5038" y="812"/>
                  </a:cubicBezTo>
                  <a:cubicBezTo>
                    <a:pt x="4988" y="436"/>
                    <a:pt x="4687" y="286"/>
                    <a:pt x="4362" y="211"/>
                  </a:cubicBezTo>
                  <a:cubicBezTo>
                    <a:pt x="3936" y="135"/>
                    <a:pt x="3535" y="35"/>
                    <a:pt x="3134" y="35"/>
                  </a:cubicBezTo>
                  <a:cubicBezTo>
                    <a:pt x="2737" y="35"/>
                    <a:pt x="2340" y="1"/>
                    <a:pt x="1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587225" y="2070350"/>
              <a:ext cx="125975" cy="49150"/>
            </a:xfrm>
            <a:custGeom>
              <a:avLst/>
              <a:gdLst/>
              <a:ahLst/>
              <a:cxnLst/>
              <a:rect l="l" t="t" r="r" b="b"/>
              <a:pathLst>
                <a:path w="5039" h="1966" extrusionOk="0">
                  <a:moveTo>
                    <a:pt x="1926" y="0"/>
                  </a:moveTo>
                  <a:cubicBezTo>
                    <a:pt x="1499" y="0"/>
                    <a:pt x="1073" y="43"/>
                    <a:pt x="652" y="195"/>
                  </a:cubicBezTo>
                  <a:cubicBezTo>
                    <a:pt x="151" y="396"/>
                    <a:pt x="1" y="947"/>
                    <a:pt x="276" y="1398"/>
                  </a:cubicBezTo>
                  <a:cubicBezTo>
                    <a:pt x="477" y="1674"/>
                    <a:pt x="778" y="1799"/>
                    <a:pt x="1104" y="1874"/>
                  </a:cubicBezTo>
                  <a:cubicBezTo>
                    <a:pt x="1396" y="1944"/>
                    <a:pt x="1688" y="1959"/>
                    <a:pt x="2011" y="1959"/>
                  </a:cubicBezTo>
                  <a:cubicBezTo>
                    <a:pt x="2269" y="1959"/>
                    <a:pt x="2546" y="1950"/>
                    <a:pt x="2858" y="1950"/>
                  </a:cubicBezTo>
                  <a:cubicBezTo>
                    <a:pt x="3020" y="1950"/>
                    <a:pt x="3219" y="1966"/>
                    <a:pt x="3436" y="1966"/>
                  </a:cubicBezTo>
                  <a:cubicBezTo>
                    <a:pt x="3689" y="1966"/>
                    <a:pt x="3966" y="1944"/>
                    <a:pt x="4236" y="1849"/>
                  </a:cubicBezTo>
                  <a:cubicBezTo>
                    <a:pt x="4687" y="1724"/>
                    <a:pt x="4988" y="1398"/>
                    <a:pt x="5013" y="922"/>
                  </a:cubicBezTo>
                  <a:cubicBezTo>
                    <a:pt x="5038" y="421"/>
                    <a:pt x="4637" y="270"/>
                    <a:pt x="4236" y="195"/>
                  </a:cubicBezTo>
                  <a:cubicBezTo>
                    <a:pt x="3961" y="120"/>
                    <a:pt x="3660" y="70"/>
                    <a:pt x="3384" y="70"/>
                  </a:cubicBezTo>
                  <a:cubicBezTo>
                    <a:pt x="2903" y="56"/>
                    <a:pt x="2414" y="0"/>
                    <a:pt x="1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87850" y="2406325"/>
              <a:ext cx="123475" cy="49875"/>
            </a:xfrm>
            <a:custGeom>
              <a:avLst/>
              <a:gdLst/>
              <a:ahLst/>
              <a:cxnLst/>
              <a:rect l="l" t="t" r="r" b="b"/>
              <a:pathLst>
                <a:path w="4939" h="1995" extrusionOk="0">
                  <a:moveTo>
                    <a:pt x="2261" y="0"/>
                  </a:moveTo>
                  <a:cubicBezTo>
                    <a:pt x="1850" y="0"/>
                    <a:pt x="1439" y="24"/>
                    <a:pt x="1028" y="64"/>
                  </a:cubicBezTo>
                  <a:cubicBezTo>
                    <a:pt x="352" y="140"/>
                    <a:pt x="101" y="365"/>
                    <a:pt x="51" y="866"/>
                  </a:cubicBezTo>
                  <a:cubicBezTo>
                    <a:pt x="1" y="1318"/>
                    <a:pt x="327" y="1694"/>
                    <a:pt x="903" y="1844"/>
                  </a:cubicBezTo>
                  <a:cubicBezTo>
                    <a:pt x="1429" y="1994"/>
                    <a:pt x="2006" y="1944"/>
                    <a:pt x="2557" y="1969"/>
                  </a:cubicBezTo>
                  <a:cubicBezTo>
                    <a:pt x="3058" y="1944"/>
                    <a:pt x="3560" y="1944"/>
                    <a:pt x="4036" y="1894"/>
                  </a:cubicBezTo>
                  <a:cubicBezTo>
                    <a:pt x="4487" y="1844"/>
                    <a:pt x="4888" y="1368"/>
                    <a:pt x="4913" y="967"/>
                  </a:cubicBezTo>
                  <a:cubicBezTo>
                    <a:pt x="4938" y="415"/>
                    <a:pt x="4537" y="265"/>
                    <a:pt x="4111" y="190"/>
                  </a:cubicBezTo>
                  <a:cubicBezTo>
                    <a:pt x="3495" y="54"/>
                    <a:pt x="2878" y="0"/>
                    <a:pt x="2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rot="-2700000" flipH="1">
            <a:off x="3317505" y="4146231"/>
            <a:ext cx="722202" cy="971955"/>
            <a:chOff x="1510742" y="872255"/>
            <a:chExt cx="722209" cy="971965"/>
          </a:xfrm>
        </p:grpSpPr>
        <p:sp>
          <p:nvSpPr>
            <p:cNvPr id="26" name="Google Shape;26;p2"/>
            <p:cNvSpPr/>
            <p:nvPr/>
          </p:nvSpPr>
          <p:spPr>
            <a:xfrm>
              <a:off x="1542291" y="1370812"/>
              <a:ext cx="310553" cy="352487"/>
            </a:xfrm>
            <a:custGeom>
              <a:avLst/>
              <a:gdLst/>
              <a:ahLst/>
              <a:cxnLst/>
              <a:rect l="l" t="t" r="r" b="b"/>
              <a:pathLst>
                <a:path w="5532" h="6279" extrusionOk="0">
                  <a:moveTo>
                    <a:pt x="4934" y="0"/>
                  </a:moveTo>
                  <a:cubicBezTo>
                    <a:pt x="4916" y="0"/>
                    <a:pt x="4898" y="2"/>
                    <a:pt x="4880" y="5"/>
                  </a:cubicBezTo>
                  <a:cubicBezTo>
                    <a:pt x="4773" y="183"/>
                    <a:pt x="4622" y="281"/>
                    <a:pt x="4434" y="317"/>
                  </a:cubicBezTo>
                  <a:cubicBezTo>
                    <a:pt x="4408" y="397"/>
                    <a:pt x="4015" y="433"/>
                    <a:pt x="3596" y="442"/>
                  </a:cubicBezTo>
                  <a:cubicBezTo>
                    <a:pt x="3550" y="409"/>
                    <a:pt x="3496" y="386"/>
                    <a:pt x="3425" y="386"/>
                  </a:cubicBezTo>
                  <a:cubicBezTo>
                    <a:pt x="3398" y="386"/>
                    <a:pt x="3369" y="390"/>
                    <a:pt x="3337" y="397"/>
                  </a:cubicBezTo>
                  <a:cubicBezTo>
                    <a:pt x="3275" y="415"/>
                    <a:pt x="3203" y="433"/>
                    <a:pt x="3141" y="460"/>
                  </a:cubicBezTo>
                  <a:cubicBezTo>
                    <a:pt x="2900" y="460"/>
                    <a:pt x="2695" y="460"/>
                    <a:pt x="2641" y="468"/>
                  </a:cubicBezTo>
                  <a:cubicBezTo>
                    <a:pt x="2516" y="468"/>
                    <a:pt x="2391" y="495"/>
                    <a:pt x="2275" y="522"/>
                  </a:cubicBezTo>
                  <a:cubicBezTo>
                    <a:pt x="1945" y="727"/>
                    <a:pt x="1687" y="1039"/>
                    <a:pt x="1472" y="1387"/>
                  </a:cubicBezTo>
                  <a:cubicBezTo>
                    <a:pt x="991" y="2146"/>
                    <a:pt x="509" y="3011"/>
                    <a:pt x="241" y="3876"/>
                  </a:cubicBezTo>
                  <a:cubicBezTo>
                    <a:pt x="143" y="4215"/>
                    <a:pt x="18" y="4599"/>
                    <a:pt x="1" y="4974"/>
                  </a:cubicBezTo>
                  <a:cubicBezTo>
                    <a:pt x="99" y="5402"/>
                    <a:pt x="322" y="5776"/>
                    <a:pt x="634" y="6196"/>
                  </a:cubicBezTo>
                  <a:cubicBezTo>
                    <a:pt x="672" y="6253"/>
                    <a:pt x="738" y="6279"/>
                    <a:pt x="805" y="6279"/>
                  </a:cubicBezTo>
                  <a:cubicBezTo>
                    <a:pt x="832" y="6279"/>
                    <a:pt x="858" y="6275"/>
                    <a:pt x="884" y="6267"/>
                  </a:cubicBezTo>
                  <a:cubicBezTo>
                    <a:pt x="884" y="6267"/>
                    <a:pt x="893" y="6258"/>
                    <a:pt x="893" y="6258"/>
                  </a:cubicBezTo>
                  <a:cubicBezTo>
                    <a:pt x="937" y="6240"/>
                    <a:pt x="982" y="6205"/>
                    <a:pt x="1000" y="6160"/>
                  </a:cubicBezTo>
                  <a:cubicBezTo>
                    <a:pt x="45" y="5750"/>
                    <a:pt x="661" y="4349"/>
                    <a:pt x="1035" y="3662"/>
                  </a:cubicBezTo>
                  <a:cubicBezTo>
                    <a:pt x="1410" y="2984"/>
                    <a:pt x="1865" y="2369"/>
                    <a:pt x="2400" y="1807"/>
                  </a:cubicBezTo>
                  <a:cubicBezTo>
                    <a:pt x="2874" y="1310"/>
                    <a:pt x="3279" y="827"/>
                    <a:pt x="3935" y="827"/>
                  </a:cubicBezTo>
                  <a:cubicBezTo>
                    <a:pt x="4033" y="827"/>
                    <a:pt x="4137" y="838"/>
                    <a:pt x="4247" y="861"/>
                  </a:cubicBezTo>
                  <a:cubicBezTo>
                    <a:pt x="4452" y="906"/>
                    <a:pt x="4657" y="968"/>
                    <a:pt x="4862" y="1057"/>
                  </a:cubicBezTo>
                  <a:cubicBezTo>
                    <a:pt x="5273" y="861"/>
                    <a:pt x="5532" y="576"/>
                    <a:pt x="5362" y="183"/>
                  </a:cubicBezTo>
                  <a:cubicBezTo>
                    <a:pt x="5226" y="95"/>
                    <a:pt x="5084" y="0"/>
                    <a:pt x="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10742" y="872255"/>
              <a:ext cx="722209" cy="971965"/>
            </a:xfrm>
            <a:custGeom>
              <a:avLst/>
              <a:gdLst/>
              <a:ahLst/>
              <a:cxnLst/>
              <a:rect l="l" t="t" r="r" b="b"/>
              <a:pathLst>
                <a:path w="12865" h="17314" extrusionOk="0">
                  <a:moveTo>
                    <a:pt x="12463" y="330"/>
                  </a:moveTo>
                  <a:cubicBezTo>
                    <a:pt x="12526" y="330"/>
                    <a:pt x="12508" y="696"/>
                    <a:pt x="12499" y="785"/>
                  </a:cubicBezTo>
                  <a:cubicBezTo>
                    <a:pt x="12490" y="1026"/>
                    <a:pt x="12481" y="1490"/>
                    <a:pt x="12312" y="1731"/>
                  </a:cubicBezTo>
                  <a:cubicBezTo>
                    <a:pt x="12187" y="1642"/>
                    <a:pt x="12053" y="1553"/>
                    <a:pt x="11919" y="1481"/>
                  </a:cubicBezTo>
                  <a:cubicBezTo>
                    <a:pt x="11937" y="1463"/>
                    <a:pt x="11955" y="1437"/>
                    <a:pt x="11964" y="1401"/>
                  </a:cubicBezTo>
                  <a:cubicBezTo>
                    <a:pt x="12053" y="1080"/>
                    <a:pt x="12044" y="839"/>
                    <a:pt x="11964" y="669"/>
                  </a:cubicBezTo>
                  <a:cubicBezTo>
                    <a:pt x="12106" y="482"/>
                    <a:pt x="12222" y="357"/>
                    <a:pt x="12463" y="330"/>
                  </a:cubicBezTo>
                  <a:close/>
                  <a:moveTo>
                    <a:pt x="11119" y="635"/>
                  </a:moveTo>
                  <a:cubicBezTo>
                    <a:pt x="11507" y="635"/>
                    <a:pt x="11753" y="790"/>
                    <a:pt x="11660" y="1222"/>
                  </a:cubicBezTo>
                  <a:cubicBezTo>
                    <a:pt x="11442" y="1069"/>
                    <a:pt x="11195" y="1004"/>
                    <a:pt x="10934" y="1004"/>
                  </a:cubicBezTo>
                  <a:cubicBezTo>
                    <a:pt x="9889" y="1004"/>
                    <a:pt x="8624" y="2053"/>
                    <a:pt x="8074" y="2668"/>
                  </a:cubicBezTo>
                  <a:cubicBezTo>
                    <a:pt x="7351" y="3479"/>
                    <a:pt x="7316" y="4675"/>
                    <a:pt x="7227" y="5701"/>
                  </a:cubicBezTo>
                  <a:cubicBezTo>
                    <a:pt x="7173" y="6414"/>
                    <a:pt x="6950" y="7039"/>
                    <a:pt x="6673" y="7699"/>
                  </a:cubicBezTo>
                  <a:cubicBezTo>
                    <a:pt x="6513" y="8074"/>
                    <a:pt x="6272" y="8422"/>
                    <a:pt x="6129" y="8805"/>
                  </a:cubicBezTo>
                  <a:cubicBezTo>
                    <a:pt x="6076" y="8770"/>
                    <a:pt x="6022" y="8734"/>
                    <a:pt x="5969" y="8707"/>
                  </a:cubicBezTo>
                  <a:cubicBezTo>
                    <a:pt x="6914" y="7842"/>
                    <a:pt x="6763" y="5852"/>
                    <a:pt x="6905" y="4719"/>
                  </a:cubicBezTo>
                  <a:cubicBezTo>
                    <a:pt x="7075" y="3435"/>
                    <a:pt x="7583" y="2355"/>
                    <a:pt x="8600" y="1544"/>
                  </a:cubicBezTo>
                  <a:cubicBezTo>
                    <a:pt x="8889" y="1303"/>
                    <a:pt x="10312" y="635"/>
                    <a:pt x="11119" y="635"/>
                  </a:cubicBezTo>
                  <a:close/>
                  <a:moveTo>
                    <a:pt x="2209" y="14940"/>
                  </a:moveTo>
                  <a:cubicBezTo>
                    <a:pt x="2235" y="14940"/>
                    <a:pt x="2258" y="14954"/>
                    <a:pt x="2275" y="14988"/>
                  </a:cubicBezTo>
                  <a:cubicBezTo>
                    <a:pt x="2373" y="15175"/>
                    <a:pt x="2400" y="15487"/>
                    <a:pt x="2329" y="15692"/>
                  </a:cubicBezTo>
                  <a:cubicBezTo>
                    <a:pt x="2290" y="15795"/>
                    <a:pt x="2238" y="15893"/>
                    <a:pt x="2165" y="15893"/>
                  </a:cubicBezTo>
                  <a:cubicBezTo>
                    <a:pt x="2136" y="15893"/>
                    <a:pt x="2105" y="15879"/>
                    <a:pt x="2070" y="15844"/>
                  </a:cubicBezTo>
                  <a:cubicBezTo>
                    <a:pt x="1945" y="15746"/>
                    <a:pt x="1892" y="15514"/>
                    <a:pt x="1936" y="15362"/>
                  </a:cubicBezTo>
                  <a:cubicBezTo>
                    <a:pt x="1963" y="15335"/>
                    <a:pt x="1981" y="15291"/>
                    <a:pt x="1981" y="15228"/>
                  </a:cubicBezTo>
                  <a:cubicBezTo>
                    <a:pt x="1974" y="15137"/>
                    <a:pt x="2111" y="14940"/>
                    <a:pt x="2209" y="14940"/>
                  </a:cubicBezTo>
                  <a:close/>
                  <a:moveTo>
                    <a:pt x="5496" y="8881"/>
                  </a:moveTo>
                  <a:cubicBezTo>
                    <a:pt x="5646" y="8881"/>
                    <a:pt x="5788" y="8976"/>
                    <a:pt x="5924" y="9064"/>
                  </a:cubicBezTo>
                  <a:cubicBezTo>
                    <a:pt x="5960" y="9091"/>
                    <a:pt x="5987" y="9109"/>
                    <a:pt x="6013" y="9126"/>
                  </a:cubicBezTo>
                  <a:cubicBezTo>
                    <a:pt x="5915" y="9492"/>
                    <a:pt x="6067" y="9751"/>
                    <a:pt x="6352" y="10054"/>
                  </a:cubicBezTo>
                  <a:cubicBezTo>
                    <a:pt x="7146" y="10893"/>
                    <a:pt x="7289" y="11696"/>
                    <a:pt x="7102" y="12838"/>
                  </a:cubicBezTo>
                  <a:cubicBezTo>
                    <a:pt x="6968" y="13685"/>
                    <a:pt x="6727" y="14693"/>
                    <a:pt x="6433" y="15496"/>
                  </a:cubicBezTo>
                  <a:cubicBezTo>
                    <a:pt x="6245" y="16005"/>
                    <a:pt x="5906" y="16254"/>
                    <a:pt x="5407" y="16370"/>
                  </a:cubicBezTo>
                  <a:cubicBezTo>
                    <a:pt x="5360" y="16377"/>
                    <a:pt x="4994" y="16439"/>
                    <a:pt x="4790" y="16439"/>
                  </a:cubicBezTo>
                  <a:cubicBezTo>
                    <a:pt x="4723" y="16439"/>
                    <a:pt x="4673" y="16433"/>
                    <a:pt x="4657" y="16415"/>
                  </a:cubicBezTo>
                  <a:lnTo>
                    <a:pt x="4657" y="16415"/>
                  </a:lnTo>
                  <a:cubicBezTo>
                    <a:pt x="4708" y="16419"/>
                    <a:pt x="4756" y="16422"/>
                    <a:pt x="4804" y="16422"/>
                  </a:cubicBezTo>
                  <a:cubicBezTo>
                    <a:pt x="6238" y="16422"/>
                    <a:pt x="6399" y="14381"/>
                    <a:pt x="6718" y="13301"/>
                  </a:cubicBezTo>
                  <a:cubicBezTo>
                    <a:pt x="6923" y="12588"/>
                    <a:pt x="7164" y="11678"/>
                    <a:pt x="6745" y="10991"/>
                  </a:cubicBezTo>
                  <a:cubicBezTo>
                    <a:pt x="6459" y="10518"/>
                    <a:pt x="5960" y="10161"/>
                    <a:pt x="5424" y="9938"/>
                  </a:cubicBezTo>
                  <a:cubicBezTo>
                    <a:pt x="5219" y="9849"/>
                    <a:pt x="5014" y="9787"/>
                    <a:pt x="4809" y="9742"/>
                  </a:cubicBezTo>
                  <a:cubicBezTo>
                    <a:pt x="4699" y="9719"/>
                    <a:pt x="4595" y="9708"/>
                    <a:pt x="4497" y="9708"/>
                  </a:cubicBezTo>
                  <a:cubicBezTo>
                    <a:pt x="3841" y="9708"/>
                    <a:pt x="3436" y="10191"/>
                    <a:pt x="2962" y="10688"/>
                  </a:cubicBezTo>
                  <a:cubicBezTo>
                    <a:pt x="2427" y="11259"/>
                    <a:pt x="1972" y="11865"/>
                    <a:pt x="1597" y="12543"/>
                  </a:cubicBezTo>
                  <a:cubicBezTo>
                    <a:pt x="1223" y="13230"/>
                    <a:pt x="607" y="14631"/>
                    <a:pt x="1562" y="15041"/>
                  </a:cubicBezTo>
                  <a:cubicBezTo>
                    <a:pt x="1571" y="15041"/>
                    <a:pt x="1571" y="15050"/>
                    <a:pt x="1580" y="15050"/>
                  </a:cubicBezTo>
                  <a:lnTo>
                    <a:pt x="1580" y="15086"/>
                  </a:lnTo>
                  <a:cubicBezTo>
                    <a:pt x="1535" y="15104"/>
                    <a:pt x="1490" y="15130"/>
                    <a:pt x="1455" y="15139"/>
                  </a:cubicBezTo>
                  <a:cubicBezTo>
                    <a:pt x="1446" y="15139"/>
                    <a:pt x="1446" y="15148"/>
                    <a:pt x="1446" y="15148"/>
                  </a:cubicBezTo>
                  <a:cubicBezTo>
                    <a:pt x="1383" y="15169"/>
                    <a:pt x="1325" y="15180"/>
                    <a:pt x="1270" y="15180"/>
                  </a:cubicBezTo>
                  <a:cubicBezTo>
                    <a:pt x="1159" y="15180"/>
                    <a:pt x="1062" y="15136"/>
                    <a:pt x="973" y="15041"/>
                  </a:cubicBezTo>
                  <a:cubicBezTo>
                    <a:pt x="670" y="14809"/>
                    <a:pt x="598" y="14479"/>
                    <a:pt x="563" y="14131"/>
                  </a:cubicBezTo>
                  <a:cubicBezTo>
                    <a:pt x="554" y="14042"/>
                    <a:pt x="554" y="13944"/>
                    <a:pt x="563" y="13855"/>
                  </a:cubicBezTo>
                  <a:cubicBezTo>
                    <a:pt x="580" y="13480"/>
                    <a:pt x="696" y="13096"/>
                    <a:pt x="803" y="12757"/>
                  </a:cubicBezTo>
                  <a:cubicBezTo>
                    <a:pt x="1071" y="11892"/>
                    <a:pt x="1553" y="11027"/>
                    <a:pt x="2034" y="10268"/>
                  </a:cubicBezTo>
                  <a:cubicBezTo>
                    <a:pt x="2249" y="9920"/>
                    <a:pt x="2507" y="9608"/>
                    <a:pt x="2837" y="9403"/>
                  </a:cubicBezTo>
                  <a:cubicBezTo>
                    <a:pt x="3007" y="9296"/>
                    <a:pt x="3203" y="9225"/>
                    <a:pt x="3426" y="9189"/>
                  </a:cubicBezTo>
                  <a:cubicBezTo>
                    <a:pt x="3530" y="9172"/>
                    <a:pt x="3636" y="9165"/>
                    <a:pt x="3742" y="9165"/>
                  </a:cubicBezTo>
                  <a:cubicBezTo>
                    <a:pt x="4027" y="9165"/>
                    <a:pt x="4318" y="9212"/>
                    <a:pt x="4604" y="9225"/>
                  </a:cubicBezTo>
                  <a:cubicBezTo>
                    <a:pt x="4648" y="9228"/>
                    <a:pt x="4693" y="9230"/>
                    <a:pt x="4737" y="9230"/>
                  </a:cubicBezTo>
                  <a:cubicBezTo>
                    <a:pt x="4826" y="9230"/>
                    <a:pt x="4913" y="9222"/>
                    <a:pt x="4996" y="9198"/>
                  </a:cubicBezTo>
                  <a:cubicBezTo>
                    <a:pt x="5184" y="9162"/>
                    <a:pt x="5335" y="9064"/>
                    <a:pt x="5442" y="8886"/>
                  </a:cubicBezTo>
                  <a:cubicBezTo>
                    <a:pt x="5460" y="8883"/>
                    <a:pt x="5478" y="8881"/>
                    <a:pt x="5496" y="8881"/>
                  </a:cubicBezTo>
                  <a:close/>
                  <a:moveTo>
                    <a:pt x="4309" y="16022"/>
                  </a:moveTo>
                  <a:cubicBezTo>
                    <a:pt x="4345" y="16076"/>
                    <a:pt x="4345" y="16183"/>
                    <a:pt x="4327" y="16281"/>
                  </a:cubicBezTo>
                  <a:cubicBezTo>
                    <a:pt x="4318" y="16308"/>
                    <a:pt x="4309" y="16326"/>
                    <a:pt x="4300" y="16344"/>
                  </a:cubicBezTo>
                  <a:cubicBezTo>
                    <a:pt x="4229" y="16379"/>
                    <a:pt x="4167" y="16477"/>
                    <a:pt x="4193" y="16575"/>
                  </a:cubicBezTo>
                  <a:cubicBezTo>
                    <a:pt x="4229" y="16700"/>
                    <a:pt x="4113" y="16888"/>
                    <a:pt x="4015" y="16968"/>
                  </a:cubicBezTo>
                  <a:cubicBezTo>
                    <a:pt x="3997" y="16977"/>
                    <a:pt x="3961" y="16995"/>
                    <a:pt x="3961" y="17004"/>
                  </a:cubicBezTo>
                  <a:cubicBezTo>
                    <a:pt x="3810" y="16816"/>
                    <a:pt x="3899" y="16754"/>
                    <a:pt x="3908" y="16656"/>
                  </a:cubicBezTo>
                  <a:cubicBezTo>
                    <a:pt x="3917" y="16424"/>
                    <a:pt x="4042" y="16183"/>
                    <a:pt x="4238" y="16049"/>
                  </a:cubicBezTo>
                  <a:cubicBezTo>
                    <a:pt x="4265" y="16031"/>
                    <a:pt x="4292" y="16022"/>
                    <a:pt x="4309" y="16022"/>
                  </a:cubicBezTo>
                  <a:close/>
                  <a:moveTo>
                    <a:pt x="12490" y="0"/>
                  </a:moveTo>
                  <a:cubicBezTo>
                    <a:pt x="12142" y="0"/>
                    <a:pt x="11937" y="161"/>
                    <a:pt x="11732" y="411"/>
                  </a:cubicBezTo>
                  <a:cubicBezTo>
                    <a:pt x="11593" y="331"/>
                    <a:pt x="11411" y="297"/>
                    <a:pt x="11203" y="297"/>
                  </a:cubicBezTo>
                  <a:cubicBezTo>
                    <a:pt x="10223" y="297"/>
                    <a:pt x="8657" y="1058"/>
                    <a:pt x="8208" y="1419"/>
                  </a:cubicBezTo>
                  <a:cubicBezTo>
                    <a:pt x="7191" y="2239"/>
                    <a:pt x="6763" y="3426"/>
                    <a:pt x="6575" y="4675"/>
                  </a:cubicBezTo>
                  <a:cubicBezTo>
                    <a:pt x="6415" y="5736"/>
                    <a:pt x="6593" y="7851"/>
                    <a:pt x="5621" y="8547"/>
                  </a:cubicBezTo>
                  <a:lnTo>
                    <a:pt x="5612" y="8547"/>
                  </a:lnTo>
                  <a:cubicBezTo>
                    <a:pt x="5582" y="8543"/>
                    <a:pt x="5553" y="8541"/>
                    <a:pt x="5523" y="8541"/>
                  </a:cubicBezTo>
                  <a:cubicBezTo>
                    <a:pt x="5480" y="8541"/>
                    <a:pt x="5436" y="8545"/>
                    <a:pt x="5389" y="8555"/>
                  </a:cubicBezTo>
                  <a:cubicBezTo>
                    <a:pt x="5371" y="8555"/>
                    <a:pt x="5362" y="8564"/>
                    <a:pt x="5344" y="8564"/>
                  </a:cubicBezTo>
                  <a:cubicBezTo>
                    <a:pt x="5337" y="8563"/>
                    <a:pt x="5329" y="8563"/>
                    <a:pt x="5321" y="8563"/>
                  </a:cubicBezTo>
                  <a:cubicBezTo>
                    <a:pt x="5263" y="8563"/>
                    <a:pt x="5197" y="8592"/>
                    <a:pt x="5166" y="8663"/>
                  </a:cubicBezTo>
                  <a:cubicBezTo>
                    <a:pt x="5166" y="8671"/>
                    <a:pt x="5157" y="8680"/>
                    <a:pt x="5157" y="8689"/>
                  </a:cubicBezTo>
                  <a:cubicBezTo>
                    <a:pt x="5130" y="8734"/>
                    <a:pt x="5103" y="8770"/>
                    <a:pt x="5059" y="8796"/>
                  </a:cubicBezTo>
                  <a:cubicBezTo>
                    <a:pt x="4919" y="8878"/>
                    <a:pt x="4688" y="8903"/>
                    <a:pt x="4438" y="8903"/>
                  </a:cubicBezTo>
                  <a:cubicBezTo>
                    <a:pt x="4066" y="8903"/>
                    <a:pt x="3652" y="8849"/>
                    <a:pt x="3434" y="8849"/>
                  </a:cubicBezTo>
                  <a:cubicBezTo>
                    <a:pt x="3415" y="8849"/>
                    <a:pt x="3397" y="8849"/>
                    <a:pt x="3382" y="8850"/>
                  </a:cubicBezTo>
                  <a:cubicBezTo>
                    <a:pt x="2909" y="8877"/>
                    <a:pt x="2552" y="9126"/>
                    <a:pt x="2231" y="9448"/>
                  </a:cubicBezTo>
                  <a:cubicBezTo>
                    <a:pt x="1936" y="9751"/>
                    <a:pt x="1669" y="10117"/>
                    <a:pt x="1428" y="10518"/>
                  </a:cubicBezTo>
                  <a:cubicBezTo>
                    <a:pt x="1178" y="10946"/>
                    <a:pt x="955" y="11410"/>
                    <a:pt x="768" y="11865"/>
                  </a:cubicBezTo>
                  <a:cubicBezTo>
                    <a:pt x="643" y="12195"/>
                    <a:pt x="527" y="12525"/>
                    <a:pt x="429" y="12829"/>
                  </a:cubicBezTo>
                  <a:cubicBezTo>
                    <a:pt x="215" y="13524"/>
                    <a:pt x="0" y="14613"/>
                    <a:pt x="616" y="15175"/>
                  </a:cubicBezTo>
                  <a:cubicBezTo>
                    <a:pt x="828" y="15369"/>
                    <a:pt x="1240" y="15596"/>
                    <a:pt x="1548" y="15596"/>
                  </a:cubicBezTo>
                  <a:cubicBezTo>
                    <a:pt x="1565" y="15596"/>
                    <a:pt x="1581" y="15596"/>
                    <a:pt x="1597" y="15594"/>
                  </a:cubicBezTo>
                  <a:cubicBezTo>
                    <a:pt x="1624" y="15808"/>
                    <a:pt x="1722" y="16013"/>
                    <a:pt x="1901" y="16147"/>
                  </a:cubicBezTo>
                  <a:cubicBezTo>
                    <a:pt x="1986" y="16216"/>
                    <a:pt x="2071" y="16245"/>
                    <a:pt x="2152" y="16245"/>
                  </a:cubicBezTo>
                  <a:cubicBezTo>
                    <a:pt x="2377" y="16245"/>
                    <a:pt x="2571" y="16020"/>
                    <a:pt x="2650" y="15790"/>
                  </a:cubicBezTo>
                  <a:cubicBezTo>
                    <a:pt x="2721" y="15603"/>
                    <a:pt x="2704" y="15380"/>
                    <a:pt x="2677" y="15184"/>
                  </a:cubicBezTo>
                  <a:cubicBezTo>
                    <a:pt x="2659" y="15005"/>
                    <a:pt x="2597" y="14747"/>
                    <a:pt x="2427" y="14657"/>
                  </a:cubicBezTo>
                  <a:cubicBezTo>
                    <a:pt x="2357" y="14626"/>
                    <a:pt x="2286" y="14612"/>
                    <a:pt x="2218" y="14612"/>
                  </a:cubicBezTo>
                  <a:cubicBezTo>
                    <a:pt x="2070" y="14612"/>
                    <a:pt x="1933" y="14679"/>
                    <a:pt x="1829" y="14782"/>
                  </a:cubicBezTo>
                  <a:cubicBezTo>
                    <a:pt x="1811" y="14773"/>
                    <a:pt x="1803" y="14773"/>
                    <a:pt x="1794" y="14765"/>
                  </a:cubicBezTo>
                  <a:cubicBezTo>
                    <a:pt x="1660" y="14738"/>
                    <a:pt x="1571" y="14675"/>
                    <a:pt x="1499" y="14595"/>
                  </a:cubicBezTo>
                  <a:cubicBezTo>
                    <a:pt x="1401" y="14479"/>
                    <a:pt x="1365" y="14327"/>
                    <a:pt x="1374" y="14140"/>
                  </a:cubicBezTo>
                  <a:cubicBezTo>
                    <a:pt x="1401" y="13516"/>
                    <a:pt x="1936" y="12623"/>
                    <a:pt x="2124" y="12302"/>
                  </a:cubicBezTo>
                  <a:cubicBezTo>
                    <a:pt x="2507" y="11660"/>
                    <a:pt x="3167" y="10661"/>
                    <a:pt x="3926" y="10259"/>
                  </a:cubicBezTo>
                  <a:cubicBezTo>
                    <a:pt x="4137" y="10145"/>
                    <a:pt x="4357" y="10079"/>
                    <a:pt x="4579" y="10079"/>
                  </a:cubicBezTo>
                  <a:cubicBezTo>
                    <a:pt x="4685" y="10079"/>
                    <a:pt x="4792" y="10094"/>
                    <a:pt x="4898" y="10126"/>
                  </a:cubicBezTo>
                  <a:cubicBezTo>
                    <a:pt x="4907" y="10126"/>
                    <a:pt x="4907" y="10126"/>
                    <a:pt x="4916" y="10135"/>
                  </a:cubicBezTo>
                  <a:cubicBezTo>
                    <a:pt x="5648" y="10358"/>
                    <a:pt x="6379" y="10741"/>
                    <a:pt x="6584" y="11544"/>
                  </a:cubicBezTo>
                  <a:cubicBezTo>
                    <a:pt x="6745" y="12204"/>
                    <a:pt x="6477" y="12838"/>
                    <a:pt x="6317" y="13453"/>
                  </a:cubicBezTo>
                  <a:cubicBezTo>
                    <a:pt x="6092" y="14327"/>
                    <a:pt x="5942" y="16072"/>
                    <a:pt x="4779" y="16072"/>
                  </a:cubicBezTo>
                  <a:cubicBezTo>
                    <a:pt x="4742" y="16072"/>
                    <a:pt x="4705" y="16071"/>
                    <a:pt x="4666" y="16067"/>
                  </a:cubicBezTo>
                  <a:cubicBezTo>
                    <a:pt x="4657" y="15987"/>
                    <a:pt x="4639" y="15897"/>
                    <a:pt x="4586" y="15826"/>
                  </a:cubicBezTo>
                  <a:cubicBezTo>
                    <a:pt x="4522" y="15724"/>
                    <a:pt x="4418" y="15681"/>
                    <a:pt x="4305" y="15681"/>
                  </a:cubicBezTo>
                  <a:cubicBezTo>
                    <a:pt x="4259" y="15681"/>
                    <a:pt x="4213" y="15688"/>
                    <a:pt x="4167" y="15701"/>
                  </a:cubicBezTo>
                  <a:cubicBezTo>
                    <a:pt x="3810" y="15808"/>
                    <a:pt x="3596" y="16281"/>
                    <a:pt x="3569" y="16620"/>
                  </a:cubicBezTo>
                  <a:cubicBezTo>
                    <a:pt x="3554" y="16893"/>
                    <a:pt x="3674" y="17314"/>
                    <a:pt x="3968" y="17314"/>
                  </a:cubicBezTo>
                  <a:cubicBezTo>
                    <a:pt x="4019" y="17314"/>
                    <a:pt x="4077" y="17301"/>
                    <a:pt x="4140" y="17271"/>
                  </a:cubicBezTo>
                  <a:cubicBezTo>
                    <a:pt x="4336" y="17173"/>
                    <a:pt x="4479" y="16968"/>
                    <a:pt x="4523" y="16745"/>
                  </a:cubicBezTo>
                  <a:cubicBezTo>
                    <a:pt x="4616" y="16776"/>
                    <a:pt x="4725" y="16785"/>
                    <a:pt x="4834" y="16785"/>
                  </a:cubicBezTo>
                  <a:cubicBezTo>
                    <a:pt x="4883" y="16785"/>
                    <a:pt x="4932" y="16783"/>
                    <a:pt x="4978" y="16781"/>
                  </a:cubicBezTo>
                  <a:cubicBezTo>
                    <a:pt x="5817" y="16727"/>
                    <a:pt x="6388" y="16406"/>
                    <a:pt x="6745" y="15621"/>
                  </a:cubicBezTo>
                  <a:cubicBezTo>
                    <a:pt x="6959" y="15166"/>
                    <a:pt x="7021" y="14622"/>
                    <a:pt x="7128" y="14131"/>
                  </a:cubicBezTo>
                  <a:cubicBezTo>
                    <a:pt x="7271" y="13426"/>
                    <a:pt x="7485" y="12793"/>
                    <a:pt x="7530" y="12070"/>
                  </a:cubicBezTo>
                  <a:cubicBezTo>
                    <a:pt x="7566" y="11526"/>
                    <a:pt x="7476" y="11018"/>
                    <a:pt x="7209" y="10536"/>
                  </a:cubicBezTo>
                  <a:cubicBezTo>
                    <a:pt x="6986" y="10143"/>
                    <a:pt x="6147" y="9680"/>
                    <a:pt x="6379" y="9126"/>
                  </a:cubicBezTo>
                  <a:lnTo>
                    <a:pt x="6388" y="9091"/>
                  </a:lnTo>
                  <a:lnTo>
                    <a:pt x="6388" y="9082"/>
                  </a:lnTo>
                  <a:cubicBezTo>
                    <a:pt x="6468" y="8743"/>
                    <a:pt x="6754" y="8395"/>
                    <a:pt x="6888" y="8065"/>
                  </a:cubicBezTo>
                  <a:cubicBezTo>
                    <a:pt x="7057" y="7663"/>
                    <a:pt x="7235" y="7262"/>
                    <a:pt x="7378" y="6852"/>
                  </a:cubicBezTo>
                  <a:cubicBezTo>
                    <a:pt x="7610" y="6156"/>
                    <a:pt x="7583" y="5380"/>
                    <a:pt x="7664" y="4657"/>
                  </a:cubicBezTo>
                  <a:cubicBezTo>
                    <a:pt x="7806" y="3506"/>
                    <a:pt x="8360" y="2668"/>
                    <a:pt x="9323" y="2025"/>
                  </a:cubicBezTo>
                  <a:cubicBezTo>
                    <a:pt x="9709" y="1774"/>
                    <a:pt x="10402" y="1342"/>
                    <a:pt x="10976" y="1342"/>
                  </a:cubicBezTo>
                  <a:cubicBezTo>
                    <a:pt x="11197" y="1342"/>
                    <a:pt x="11401" y="1406"/>
                    <a:pt x="11562" y="1570"/>
                  </a:cubicBezTo>
                  <a:lnTo>
                    <a:pt x="11598" y="1597"/>
                  </a:lnTo>
                  <a:cubicBezTo>
                    <a:pt x="11598" y="1660"/>
                    <a:pt x="11625" y="1713"/>
                    <a:pt x="11696" y="1740"/>
                  </a:cubicBezTo>
                  <a:cubicBezTo>
                    <a:pt x="11892" y="1838"/>
                    <a:pt x="12053" y="1963"/>
                    <a:pt x="12231" y="2088"/>
                  </a:cubicBezTo>
                  <a:cubicBezTo>
                    <a:pt x="12257" y="2113"/>
                    <a:pt x="12290" y="2125"/>
                    <a:pt x="12326" y="2125"/>
                  </a:cubicBezTo>
                  <a:cubicBezTo>
                    <a:pt x="12364" y="2125"/>
                    <a:pt x="12404" y="2111"/>
                    <a:pt x="12436" y="2088"/>
                  </a:cubicBezTo>
                  <a:cubicBezTo>
                    <a:pt x="12651" y="1936"/>
                    <a:pt x="12713" y="1651"/>
                    <a:pt x="12767" y="1401"/>
                  </a:cubicBezTo>
                  <a:cubicBezTo>
                    <a:pt x="12829" y="1106"/>
                    <a:pt x="12865" y="776"/>
                    <a:pt x="12838" y="473"/>
                  </a:cubicBezTo>
                  <a:cubicBezTo>
                    <a:pt x="12811" y="232"/>
                    <a:pt x="12802" y="0"/>
                    <a:pt x="12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rot="7199276" flipH="1">
            <a:off x="530968" y="-324071"/>
            <a:ext cx="382812" cy="1087745"/>
            <a:chOff x="2114525" y="3893292"/>
            <a:chExt cx="382825" cy="1087784"/>
          </a:xfrm>
        </p:grpSpPr>
        <p:sp>
          <p:nvSpPr>
            <p:cNvPr id="29" name="Google Shape;29;p2"/>
            <p:cNvSpPr/>
            <p:nvPr/>
          </p:nvSpPr>
          <p:spPr>
            <a:xfrm>
              <a:off x="2244195" y="3981762"/>
              <a:ext cx="40675" cy="10504"/>
            </a:xfrm>
            <a:custGeom>
              <a:avLst/>
              <a:gdLst/>
              <a:ahLst/>
              <a:cxnLst/>
              <a:rect l="l" t="t" r="r" b="b"/>
              <a:pathLst>
                <a:path w="697" h="180" extrusionOk="0">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250965" y="3893292"/>
              <a:ext cx="47386" cy="72889"/>
            </a:xfrm>
            <a:custGeom>
              <a:avLst/>
              <a:gdLst/>
              <a:ahLst/>
              <a:cxnLst/>
              <a:rect l="l" t="t" r="r" b="b"/>
              <a:pathLst>
                <a:path w="812" h="1249" extrusionOk="0">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460818" y="3928656"/>
              <a:ext cx="31746" cy="63610"/>
            </a:xfrm>
            <a:custGeom>
              <a:avLst/>
              <a:gdLst/>
              <a:ahLst/>
              <a:cxnLst/>
              <a:rect l="l" t="t" r="r" b="b"/>
              <a:pathLst>
                <a:path w="544" h="1090" extrusionOk="0">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364937" y="4577358"/>
              <a:ext cx="10504" cy="7353"/>
            </a:xfrm>
            <a:custGeom>
              <a:avLst/>
              <a:gdLst/>
              <a:ahLst/>
              <a:cxnLst/>
              <a:rect l="l" t="t" r="r" b="b"/>
              <a:pathLst>
                <a:path w="180" h="126" extrusionOk="0">
                  <a:moveTo>
                    <a:pt x="108" y="0"/>
                  </a:moveTo>
                  <a:cubicBezTo>
                    <a:pt x="72" y="45"/>
                    <a:pt x="37" y="81"/>
                    <a:pt x="1" y="125"/>
                  </a:cubicBezTo>
                  <a:cubicBezTo>
                    <a:pt x="63" y="116"/>
                    <a:pt x="117" y="107"/>
                    <a:pt x="179" y="98"/>
                  </a:cubicBezTo>
                  <a:cubicBezTo>
                    <a:pt x="153" y="63"/>
                    <a:pt x="135" y="27"/>
                    <a:pt x="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309264" y="4547129"/>
              <a:ext cx="75515" cy="38224"/>
            </a:xfrm>
            <a:custGeom>
              <a:avLst/>
              <a:gdLst/>
              <a:ahLst/>
              <a:cxnLst/>
              <a:rect l="l" t="t" r="r" b="b"/>
              <a:pathLst>
                <a:path w="1294" h="655" extrusionOk="0">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91023" y="4385245"/>
              <a:ext cx="20834" cy="59408"/>
            </a:xfrm>
            <a:custGeom>
              <a:avLst/>
              <a:gdLst/>
              <a:ahLst/>
              <a:cxnLst/>
              <a:rect l="l" t="t" r="r" b="b"/>
              <a:pathLst>
                <a:path w="357" h="1018" extrusionOk="0">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409230" y="4650247"/>
              <a:ext cx="28654" cy="45869"/>
            </a:xfrm>
            <a:custGeom>
              <a:avLst/>
              <a:gdLst/>
              <a:ahLst/>
              <a:cxnLst/>
              <a:rect l="l" t="t" r="r" b="b"/>
              <a:pathLst>
                <a:path w="491" h="786" extrusionOk="0">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375908" y="4337859"/>
              <a:ext cx="29704" cy="34956"/>
            </a:xfrm>
            <a:custGeom>
              <a:avLst/>
              <a:gdLst/>
              <a:ahLst/>
              <a:cxnLst/>
              <a:rect l="l" t="t" r="r" b="b"/>
              <a:pathLst>
                <a:path w="509" h="599" extrusionOk="0">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86296" y="4596091"/>
              <a:ext cx="31805" cy="39625"/>
            </a:xfrm>
            <a:custGeom>
              <a:avLst/>
              <a:gdLst/>
              <a:ahLst/>
              <a:cxnLst/>
              <a:rect l="l" t="t" r="r" b="b"/>
              <a:pathLst>
                <a:path w="545" h="679" extrusionOk="0">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218168" y="4603385"/>
              <a:ext cx="127569" cy="52638"/>
            </a:xfrm>
            <a:custGeom>
              <a:avLst/>
              <a:gdLst/>
              <a:ahLst/>
              <a:cxnLst/>
              <a:rect l="l" t="t" r="r" b="b"/>
              <a:pathLst>
                <a:path w="2186" h="902" extrusionOk="0">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239527" y="3992208"/>
              <a:ext cx="44293" cy="36473"/>
            </a:xfrm>
            <a:custGeom>
              <a:avLst/>
              <a:gdLst/>
              <a:ahLst/>
              <a:cxnLst/>
              <a:rect l="l" t="t" r="r" b="b"/>
              <a:pathLst>
                <a:path w="759" h="625" extrusionOk="0">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241569" y="4094217"/>
              <a:ext cx="91154" cy="172913"/>
            </a:xfrm>
            <a:custGeom>
              <a:avLst/>
              <a:gdLst/>
              <a:ahLst/>
              <a:cxnLst/>
              <a:rect l="l" t="t" r="r" b="b"/>
              <a:pathLst>
                <a:path w="1562" h="2963" extrusionOk="0">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320702" y="4520051"/>
              <a:ext cx="22993" cy="32330"/>
            </a:xfrm>
            <a:custGeom>
              <a:avLst/>
              <a:gdLst/>
              <a:ahLst/>
              <a:cxnLst/>
              <a:rect l="l" t="t" r="r" b="b"/>
              <a:pathLst>
                <a:path w="394" h="554" extrusionOk="0">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5337" y="4132732"/>
              <a:ext cx="45869" cy="65127"/>
            </a:xfrm>
            <a:custGeom>
              <a:avLst/>
              <a:gdLst/>
              <a:ahLst/>
              <a:cxnLst/>
              <a:rect l="l" t="t" r="r" b="b"/>
              <a:pathLst>
                <a:path w="786" h="1116" extrusionOk="0">
                  <a:moveTo>
                    <a:pt x="0" y="1"/>
                  </a:moveTo>
                  <a:cubicBezTo>
                    <a:pt x="241" y="366"/>
                    <a:pt x="509" y="741"/>
                    <a:pt x="785" y="1116"/>
                  </a:cubicBezTo>
                  <a:cubicBezTo>
                    <a:pt x="571" y="777"/>
                    <a:pt x="402" y="438"/>
                    <a:pt x="268" y="90"/>
                  </a:cubicBezTo>
                  <a:cubicBezTo>
                    <a:pt x="178" y="63"/>
                    <a:pt x="89" y="3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244195" y="4047355"/>
              <a:ext cx="49487" cy="67228"/>
            </a:xfrm>
            <a:custGeom>
              <a:avLst/>
              <a:gdLst/>
              <a:ahLst/>
              <a:cxnLst/>
              <a:rect l="l" t="t" r="r" b="b"/>
              <a:pathLst>
                <a:path w="848" h="1152" extrusionOk="0">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64012" y="4674173"/>
              <a:ext cx="96348" cy="111988"/>
            </a:xfrm>
            <a:custGeom>
              <a:avLst/>
              <a:gdLst/>
              <a:ahLst/>
              <a:cxnLst/>
              <a:rect l="l" t="t" r="r" b="b"/>
              <a:pathLst>
                <a:path w="1651" h="1919" extrusionOk="0">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86421" y="4795498"/>
              <a:ext cx="31280" cy="12780"/>
            </a:xfrm>
            <a:custGeom>
              <a:avLst/>
              <a:gdLst/>
              <a:ahLst/>
              <a:cxnLst/>
              <a:rect l="l" t="t" r="r" b="b"/>
              <a:pathLst>
                <a:path w="536" h="219" extrusionOk="0">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359743" y="4235850"/>
              <a:ext cx="137607" cy="578906"/>
            </a:xfrm>
            <a:custGeom>
              <a:avLst/>
              <a:gdLst/>
              <a:ahLst/>
              <a:cxnLst/>
              <a:rect l="l" t="t" r="r" b="b"/>
              <a:pathLst>
                <a:path w="2358" h="9920" extrusionOk="0">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303020" y="4462277"/>
              <a:ext cx="97924" cy="59933"/>
            </a:xfrm>
            <a:custGeom>
              <a:avLst/>
              <a:gdLst/>
              <a:ahLst/>
              <a:cxnLst/>
              <a:rect l="l" t="t" r="r" b="b"/>
              <a:pathLst>
                <a:path w="1678" h="1027" extrusionOk="0">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261878" y="4384720"/>
              <a:ext cx="83860" cy="69154"/>
            </a:xfrm>
            <a:custGeom>
              <a:avLst/>
              <a:gdLst/>
              <a:ahLst/>
              <a:cxnLst/>
              <a:rect l="l" t="t" r="r" b="b"/>
              <a:pathLst>
                <a:path w="1437" h="1185" extrusionOk="0">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257734" y="4311773"/>
              <a:ext cx="50538" cy="60517"/>
            </a:xfrm>
            <a:custGeom>
              <a:avLst/>
              <a:gdLst/>
              <a:ahLst/>
              <a:cxnLst/>
              <a:rect l="l" t="t" r="r" b="b"/>
              <a:pathLst>
                <a:path w="866" h="1037" extrusionOk="0">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114525" y="3992208"/>
              <a:ext cx="382242" cy="988868"/>
            </a:xfrm>
            <a:custGeom>
              <a:avLst/>
              <a:gdLst/>
              <a:ahLst/>
              <a:cxnLst/>
              <a:rect l="l" t="t" r="r" b="b"/>
              <a:pathLst>
                <a:path w="6550" h="16945" extrusionOk="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217643" y="3902512"/>
              <a:ext cx="181725" cy="89754"/>
            </a:xfrm>
            <a:custGeom>
              <a:avLst/>
              <a:gdLst/>
              <a:ahLst/>
              <a:cxnLst/>
              <a:rect l="l" t="t" r="r" b="b"/>
              <a:pathLst>
                <a:path w="3114" h="1538" extrusionOk="0">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208549" y="1602522"/>
            <a:ext cx="430862" cy="343037"/>
            <a:chOff x="1376700" y="1639725"/>
            <a:chExt cx="275100" cy="219025"/>
          </a:xfrm>
        </p:grpSpPr>
        <p:sp>
          <p:nvSpPr>
            <p:cNvPr id="53" name="Google Shape;53;p2"/>
            <p:cNvSpPr/>
            <p:nvPr/>
          </p:nvSpPr>
          <p:spPr>
            <a:xfrm>
              <a:off x="1381100" y="1661525"/>
              <a:ext cx="147875" cy="133650"/>
            </a:xfrm>
            <a:custGeom>
              <a:avLst/>
              <a:gdLst/>
              <a:ahLst/>
              <a:cxnLst/>
              <a:rect l="l" t="t" r="r" b="b"/>
              <a:pathLst>
                <a:path w="5915" h="5346" extrusionOk="0">
                  <a:moveTo>
                    <a:pt x="1867" y="0"/>
                  </a:moveTo>
                  <a:cubicBezTo>
                    <a:pt x="1704" y="0"/>
                    <a:pt x="1541" y="44"/>
                    <a:pt x="1379" y="132"/>
                  </a:cubicBezTo>
                  <a:cubicBezTo>
                    <a:pt x="301" y="633"/>
                    <a:pt x="0" y="1861"/>
                    <a:pt x="727" y="2864"/>
                  </a:cubicBezTo>
                  <a:cubicBezTo>
                    <a:pt x="1504" y="3891"/>
                    <a:pt x="2531" y="4668"/>
                    <a:pt x="3609" y="5345"/>
                  </a:cubicBezTo>
                  <a:cubicBezTo>
                    <a:pt x="3885" y="5195"/>
                    <a:pt x="4085" y="4969"/>
                    <a:pt x="4236" y="4718"/>
                  </a:cubicBezTo>
                  <a:cubicBezTo>
                    <a:pt x="4135" y="4543"/>
                    <a:pt x="3935" y="4468"/>
                    <a:pt x="3785" y="4368"/>
                  </a:cubicBezTo>
                  <a:cubicBezTo>
                    <a:pt x="3058" y="3891"/>
                    <a:pt x="2381" y="3415"/>
                    <a:pt x="1780" y="2814"/>
                  </a:cubicBezTo>
                  <a:cubicBezTo>
                    <a:pt x="1529" y="2588"/>
                    <a:pt x="1328" y="2338"/>
                    <a:pt x="1504" y="1886"/>
                  </a:cubicBezTo>
                  <a:lnTo>
                    <a:pt x="1504" y="1886"/>
                  </a:lnTo>
                  <a:cubicBezTo>
                    <a:pt x="2306" y="3089"/>
                    <a:pt x="3534" y="3616"/>
                    <a:pt x="4637" y="4317"/>
                  </a:cubicBezTo>
                  <a:cubicBezTo>
                    <a:pt x="5163" y="3866"/>
                    <a:pt x="5514" y="3315"/>
                    <a:pt x="5790" y="2713"/>
                  </a:cubicBezTo>
                  <a:cubicBezTo>
                    <a:pt x="5915" y="2488"/>
                    <a:pt x="5915" y="2338"/>
                    <a:pt x="5689" y="2187"/>
                  </a:cubicBezTo>
                  <a:cubicBezTo>
                    <a:pt x="4587" y="1460"/>
                    <a:pt x="3509" y="733"/>
                    <a:pt x="2356" y="132"/>
                  </a:cubicBezTo>
                  <a:cubicBezTo>
                    <a:pt x="2193" y="44"/>
                    <a:pt x="2030" y="0"/>
                    <a:pt x="1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376700" y="1639725"/>
              <a:ext cx="275100" cy="219025"/>
            </a:xfrm>
            <a:custGeom>
              <a:avLst/>
              <a:gdLst/>
              <a:ahLst/>
              <a:cxnLst/>
              <a:rect l="l" t="t" r="r" b="b"/>
              <a:pathLst>
                <a:path w="11004" h="8761" extrusionOk="0">
                  <a:moveTo>
                    <a:pt x="2262" y="481"/>
                  </a:moveTo>
                  <a:cubicBezTo>
                    <a:pt x="2419" y="481"/>
                    <a:pt x="2576" y="519"/>
                    <a:pt x="2732" y="603"/>
                  </a:cubicBezTo>
                  <a:cubicBezTo>
                    <a:pt x="3885" y="1204"/>
                    <a:pt x="4963" y="1931"/>
                    <a:pt x="6066" y="2658"/>
                  </a:cubicBezTo>
                  <a:cubicBezTo>
                    <a:pt x="6291" y="2809"/>
                    <a:pt x="6291" y="2959"/>
                    <a:pt x="6166" y="3184"/>
                  </a:cubicBezTo>
                  <a:cubicBezTo>
                    <a:pt x="5890" y="3786"/>
                    <a:pt x="5540" y="4337"/>
                    <a:pt x="5013" y="4788"/>
                  </a:cubicBezTo>
                  <a:cubicBezTo>
                    <a:pt x="3910" y="4087"/>
                    <a:pt x="2682" y="3560"/>
                    <a:pt x="1880" y="2382"/>
                  </a:cubicBezTo>
                  <a:lnTo>
                    <a:pt x="1880" y="2382"/>
                  </a:lnTo>
                  <a:cubicBezTo>
                    <a:pt x="1705" y="2809"/>
                    <a:pt x="1905" y="3059"/>
                    <a:pt x="2131" y="3285"/>
                  </a:cubicBezTo>
                  <a:cubicBezTo>
                    <a:pt x="2758" y="3886"/>
                    <a:pt x="3434" y="4362"/>
                    <a:pt x="4161" y="4839"/>
                  </a:cubicBezTo>
                  <a:cubicBezTo>
                    <a:pt x="4311" y="4939"/>
                    <a:pt x="4512" y="5014"/>
                    <a:pt x="4612" y="5189"/>
                  </a:cubicBezTo>
                  <a:cubicBezTo>
                    <a:pt x="4462" y="5440"/>
                    <a:pt x="4261" y="5666"/>
                    <a:pt x="3986" y="5816"/>
                  </a:cubicBezTo>
                  <a:cubicBezTo>
                    <a:pt x="2908" y="5139"/>
                    <a:pt x="1880" y="4362"/>
                    <a:pt x="1103" y="3335"/>
                  </a:cubicBezTo>
                  <a:cubicBezTo>
                    <a:pt x="377" y="2332"/>
                    <a:pt x="677" y="1104"/>
                    <a:pt x="1755" y="603"/>
                  </a:cubicBezTo>
                  <a:cubicBezTo>
                    <a:pt x="1924" y="525"/>
                    <a:pt x="2093" y="481"/>
                    <a:pt x="2262" y="481"/>
                  </a:cubicBezTo>
                  <a:close/>
                  <a:moveTo>
                    <a:pt x="6642" y="3084"/>
                  </a:moveTo>
                  <a:cubicBezTo>
                    <a:pt x="7895" y="4087"/>
                    <a:pt x="9199" y="4889"/>
                    <a:pt x="10101" y="6167"/>
                  </a:cubicBezTo>
                  <a:cubicBezTo>
                    <a:pt x="10402" y="6593"/>
                    <a:pt x="10527" y="7119"/>
                    <a:pt x="10176" y="7621"/>
                  </a:cubicBezTo>
                  <a:cubicBezTo>
                    <a:pt x="9867" y="8085"/>
                    <a:pt x="9363" y="8340"/>
                    <a:pt x="8792" y="8340"/>
                  </a:cubicBezTo>
                  <a:cubicBezTo>
                    <a:pt x="8623" y="8340"/>
                    <a:pt x="8449" y="8318"/>
                    <a:pt x="8271" y="8272"/>
                  </a:cubicBezTo>
                  <a:cubicBezTo>
                    <a:pt x="7144" y="7996"/>
                    <a:pt x="6216" y="7295"/>
                    <a:pt x="5264" y="6693"/>
                  </a:cubicBezTo>
                  <a:cubicBezTo>
                    <a:pt x="4963" y="6518"/>
                    <a:pt x="4687" y="6317"/>
                    <a:pt x="4387" y="6092"/>
                  </a:cubicBezTo>
                  <a:cubicBezTo>
                    <a:pt x="4662" y="5866"/>
                    <a:pt x="4888" y="5691"/>
                    <a:pt x="5113" y="5465"/>
                  </a:cubicBezTo>
                  <a:cubicBezTo>
                    <a:pt x="6316" y="6192"/>
                    <a:pt x="7419" y="6994"/>
                    <a:pt x="8748" y="7320"/>
                  </a:cubicBezTo>
                  <a:cubicBezTo>
                    <a:pt x="7695" y="6568"/>
                    <a:pt x="6492" y="5991"/>
                    <a:pt x="5489" y="5089"/>
                  </a:cubicBezTo>
                  <a:cubicBezTo>
                    <a:pt x="5941" y="4488"/>
                    <a:pt x="6417" y="3911"/>
                    <a:pt x="6642" y="3084"/>
                  </a:cubicBezTo>
                  <a:close/>
                  <a:moveTo>
                    <a:pt x="2159" y="1"/>
                  </a:moveTo>
                  <a:cubicBezTo>
                    <a:pt x="1628" y="1"/>
                    <a:pt x="1127" y="222"/>
                    <a:pt x="753" y="628"/>
                  </a:cubicBezTo>
                  <a:cubicBezTo>
                    <a:pt x="126" y="1280"/>
                    <a:pt x="1" y="2282"/>
                    <a:pt x="402" y="3084"/>
                  </a:cubicBezTo>
                  <a:cubicBezTo>
                    <a:pt x="652" y="3560"/>
                    <a:pt x="1003" y="3936"/>
                    <a:pt x="1404" y="4287"/>
                  </a:cubicBezTo>
                  <a:cubicBezTo>
                    <a:pt x="3209" y="5941"/>
                    <a:pt x="5289" y="7194"/>
                    <a:pt x="7419" y="8423"/>
                  </a:cubicBezTo>
                  <a:cubicBezTo>
                    <a:pt x="7803" y="8648"/>
                    <a:pt x="8228" y="8752"/>
                    <a:pt x="8711" y="8752"/>
                  </a:cubicBezTo>
                  <a:cubicBezTo>
                    <a:pt x="8764" y="8752"/>
                    <a:pt x="8818" y="8751"/>
                    <a:pt x="8873" y="8748"/>
                  </a:cubicBezTo>
                  <a:cubicBezTo>
                    <a:pt x="8941" y="8757"/>
                    <a:pt x="9008" y="8761"/>
                    <a:pt x="9072" y="8761"/>
                  </a:cubicBezTo>
                  <a:cubicBezTo>
                    <a:pt x="9790" y="8761"/>
                    <a:pt x="10284" y="8266"/>
                    <a:pt x="10652" y="7646"/>
                  </a:cubicBezTo>
                  <a:cubicBezTo>
                    <a:pt x="11003" y="6994"/>
                    <a:pt x="10778" y="6392"/>
                    <a:pt x="10427" y="5816"/>
                  </a:cubicBezTo>
                  <a:cubicBezTo>
                    <a:pt x="10276" y="5590"/>
                    <a:pt x="10126" y="5390"/>
                    <a:pt x="9951" y="5215"/>
                  </a:cubicBezTo>
                  <a:cubicBezTo>
                    <a:pt x="7895" y="3260"/>
                    <a:pt x="5665" y="1555"/>
                    <a:pt x="3133" y="252"/>
                  </a:cubicBezTo>
                  <a:cubicBezTo>
                    <a:pt x="2812" y="82"/>
                    <a:pt x="2480" y="1"/>
                    <a:pt x="2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p:nvPr/>
        </p:nvSpPr>
        <p:spPr>
          <a:xfrm>
            <a:off x="8491510" y="421588"/>
            <a:ext cx="239754" cy="235827"/>
          </a:xfrm>
          <a:custGeom>
            <a:avLst/>
            <a:gdLst/>
            <a:ahLst/>
            <a:cxnLst/>
            <a:rect l="l" t="t" r="r" b="b"/>
            <a:pathLst>
              <a:path w="6593" h="6485" extrusionOk="0">
                <a:moveTo>
                  <a:pt x="5440" y="1"/>
                </a:moveTo>
                <a:cubicBezTo>
                  <a:pt x="5248" y="1"/>
                  <a:pt x="5045" y="44"/>
                  <a:pt x="4838" y="136"/>
                </a:cubicBezTo>
                <a:cubicBezTo>
                  <a:pt x="4437" y="311"/>
                  <a:pt x="4136" y="562"/>
                  <a:pt x="3936" y="938"/>
                </a:cubicBezTo>
                <a:cubicBezTo>
                  <a:pt x="3760" y="1238"/>
                  <a:pt x="3610" y="1514"/>
                  <a:pt x="3334" y="1790"/>
                </a:cubicBezTo>
                <a:cubicBezTo>
                  <a:pt x="2958" y="1339"/>
                  <a:pt x="2557" y="963"/>
                  <a:pt x="2056" y="762"/>
                </a:cubicBezTo>
                <a:cubicBezTo>
                  <a:pt x="1837" y="669"/>
                  <a:pt x="1623" y="618"/>
                  <a:pt x="1415" y="618"/>
                </a:cubicBezTo>
                <a:cubicBezTo>
                  <a:pt x="1122" y="618"/>
                  <a:pt x="841" y="718"/>
                  <a:pt x="577" y="938"/>
                </a:cubicBezTo>
                <a:cubicBezTo>
                  <a:pt x="126" y="1314"/>
                  <a:pt x="1" y="1815"/>
                  <a:pt x="101" y="2366"/>
                </a:cubicBezTo>
                <a:cubicBezTo>
                  <a:pt x="226" y="2968"/>
                  <a:pt x="502" y="3519"/>
                  <a:pt x="953" y="3970"/>
                </a:cubicBezTo>
                <a:cubicBezTo>
                  <a:pt x="1780" y="4797"/>
                  <a:pt x="2607" y="5599"/>
                  <a:pt x="3560" y="6326"/>
                </a:cubicBezTo>
                <a:cubicBezTo>
                  <a:pt x="3698" y="6433"/>
                  <a:pt x="3818" y="6485"/>
                  <a:pt x="3926" y="6485"/>
                </a:cubicBezTo>
                <a:cubicBezTo>
                  <a:pt x="4072" y="6485"/>
                  <a:pt x="4196" y="6389"/>
                  <a:pt x="4312" y="6201"/>
                </a:cubicBezTo>
                <a:cubicBezTo>
                  <a:pt x="4988" y="5123"/>
                  <a:pt x="5690" y="4071"/>
                  <a:pt x="6191" y="2868"/>
                </a:cubicBezTo>
                <a:cubicBezTo>
                  <a:pt x="6417" y="2366"/>
                  <a:pt x="6592" y="1815"/>
                  <a:pt x="6592" y="1264"/>
                </a:cubicBezTo>
                <a:cubicBezTo>
                  <a:pt x="6592" y="491"/>
                  <a:pt x="6086" y="1"/>
                  <a:pt x="5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2"/>
          <p:cNvGrpSpPr/>
          <p:nvPr/>
        </p:nvGrpSpPr>
        <p:grpSpPr>
          <a:xfrm rot="1795654">
            <a:off x="8211851" y="3824535"/>
            <a:ext cx="580501" cy="1606435"/>
            <a:chOff x="1806525" y="1557050"/>
            <a:chExt cx="276350" cy="764750"/>
          </a:xfrm>
        </p:grpSpPr>
        <p:sp>
          <p:nvSpPr>
            <p:cNvPr id="57" name="Google Shape;57;p2"/>
            <p:cNvSpPr/>
            <p:nvPr/>
          </p:nvSpPr>
          <p:spPr>
            <a:xfrm>
              <a:off x="1869200" y="1831825"/>
              <a:ext cx="169825" cy="197675"/>
            </a:xfrm>
            <a:custGeom>
              <a:avLst/>
              <a:gdLst/>
              <a:ahLst/>
              <a:cxnLst/>
              <a:rect l="l" t="t" r="r" b="b"/>
              <a:pathLst>
                <a:path w="6793" h="7907" extrusionOk="0">
                  <a:moveTo>
                    <a:pt x="2757" y="1"/>
                  </a:moveTo>
                  <a:cubicBezTo>
                    <a:pt x="2239" y="1"/>
                    <a:pt x="1721" y="3"/>
                    <a:pt x="1203" y="12"/>
                  </a:cubicBezTo>
                  <a:cubicBezTo>
                    <a:pt x="426" y="12"/>
                    <a:pt x="401" y="62"/>
                    <a:pt x="351" y="839"/>
                  </a:cubicBezTo>
                  <a:cubicBezTo>
                    <a:pt x="150" y="2969"/>
                    <a:pt x="100" y="5099"/>
                    <a:pt x="50" y="7230"/>
                  </a:cubicBezTo>
                  <a:cubicBezTo>
                    <a:pt x="50" y="7430"/>
                    <a:pt x="0" y="7656"/>
                    <a:pt x="125" y="7907"/>
                  </a:cubicBezTo>
                  <a:lnTo>
                    <a:pt x="6717" y="7907"/>
                  </a:lnTo>
                  <a:cubicBezTo>
                    <a:pt x="6742" y="7806"/>
                    <a:pt x="6792" y="7731"/>
                    <a:pt x="6767" y="7656"/>
                  </a:cubicBezTo>
                  <a:cubicBezTo>
                    <a:pt x="6742" y="5275"/>
                    <a:pt x="6667" y="2894"/>
                    <a:pt x="6466" y="513"/>
                  </a:cubicBezTo>
                  <a:cubicBezTo>
                    <a:pt x="6441" y="137"/>
                    <a:pt x="6241" y="12"/>
                    <a:pt x="5865" y="12"/>
                  </a:cubicBezTo>
                  <a:cubicBezTo>
                    <a:pt x="4829" y="12"/>
                    <a:pt x="3793" y="1"/>
                    <a:pt x="2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806525" y="1624850"/>
              <a:ext cx="276350" cy="696950"/>
            </a:xfrm>
            <a:custGeom>
              <a:avLst/>
              <a:gdLst/>
              <a:ahLst/>
              <a:cxnLst/>
              <a:rect l="l" t="t" r="r" b="b"/>
              <a:pathLst>
                <a:path w="11054" h="27878" extrusionOk="0">
                  <a:moveTo>
                    <a:pt x="6188" y="5710"/>
                  </a:moveTo>
                  <a:cubicBezTo>
                    <a:pt x="6601" y="5710"/>
                    <a:pt x="6804" y="6008"/>
                    <a:pt x="6743" y="6536"/>
                  </a:cubicBezTo>
                  <a:cubicBezTo>
                    <a:pt x="6718" y="6787"/>
                    <a:pt x="6692" y="7063"/>
                    <a:pt x="6667" y="7363"/>
                  </a:cubicBezTo>
                  <a:lnTo>
                    <a:pt x="4387" y="7363"/>
                  </a:lnTo>
                  <a:cubicBezTo>
                    <a:pt x="4362" y="7038"/>
                    <a:pt x="4312" y="6762"/>
                    <a:pt x="4286" y="6461"/>
                  </a:cubicBezTo>
                  <a:cubicBezTo>
                    <a:pt x="4245" y="6005"/>
                    <a:pt x="4460" y="5721"/>
                    <a:pt x="4848" y="5721"/>
                  </a:cubicBezTo>
                  <a:cubicBezTo>
                    <a:pt x="4929" y="5721"/>
                    <a:pt x="5018" y="5733"/>
                    <a:pt x="5114" y="5759"/>
                  </a:cubicBezTo>
                  <a:cubicBezTo>
                    <a:pt x="5239" y="5797"/>
                    <a:pt x="5358" y="5816"/>
                    <a:pt x="5480" y="5816"/>
                  </a:cubicBezTo>
                  <a:cubicBezTo>
                    <a:pt x="5602" y="5816"/>
                    <a:pt x="5728" y="5797"/>
                    <a:pt x="5865" y="5759"/>
                  </a:cubicBezTo>
                  <a:cubicBezTo>
                    <a:pt x="5984" y="5726"/>
                    <a:pt x="6091" y="5710"/>
                    <a:pt x="6188" y="5710"/>
                  </a:cubicBezTo>
                  <a:close/>
                  <a:moveTo>
                    <a:pt x="4863" y="8079"/>
                  </a:moveTo>
                  <a:cubicBezTo>
                    <a:pt x="5899" y="8079"/>
                    <a:pt x="6935" y="8090"/>
                    <a:pt x="7971" y="8090"/>
                  </a:cubicBezTo>
                  <a:cubicBezTo>
                    <a:pt x="8347" y="8090"/>
                    <a:pt x="8547" y="8216"/>
                    <a:pt x="8572" y="8591"/>
                  </a:cubicBezTo>
                  <a:cubicBezTo>
                    <a:pt x="8773" y="10972"/>
                    <a:pt x="8848" y="13353"/>
                    <a:pt x="8898" y="15734"/>
                  </a:cubicBezTo>
                  <a:cubicBezTo>
                    <a:pt x="8898" y="15810"/>
                    <a:pt x="8848" y="15885"/>
                    <a:pt x="8848" y="15985"/>
                  </a:cubicBezTo>
                  <a:lnTo>
                    <a:pt x="2231" y="15985"/>
                  </a:lnTo>
                  <a:cubicBezTo>
                    <a:pt x="2106" y="15734"/>
                    <a:pt x="2156" y="15509"/>
                    <a:pt x="2181" y="15308"/>
                  </a:cubicBezTo>
                  <a:cubicBezTo>
                    <a:pt x="2206" y="13178"/>
                    <a:pt x="2256" y="11048"/>
                    <a:pt x="2457" y="8917"/>
                  </a:cubicBezTo>
                  <a:cubicBezTo>
                    <a:pt x="2532" y="8140"/>
                    <a:pt x="2532" y="8090"/>
                    <a:pt x="3309" y="8090"/>
                  </a:cubicBezTo>
                  <a:cubicBezTo>
                    <a:pt x="3827" y="8082"/>
                    <a:pt x="4345" y="8079"/>
                    <a:pt x="4863" y="8079"/>
                  </a:cubicBezTo>
                  <a:close/>
                  <a:moveTo>
                    <a:pt x="7475" y="16247"/>
                  </a:moveTo>
                  <a:cubicBezTo>
                    <a:pt x="7518" y="16247"/>
                    <a:pt x="7558" y="16258"/>
                    <a:pt x="7595" y="16286"/>
                  </a:cubicBezTo>
                  <a:cubicBezTo>
                    <a:pt x="7738" y="16400"/>
                    <a:pt x="7881" y="16458"/>
                    <a:pt x="8034" y="16458"/>
                  </a:cubicBezTo>
                  <a:cubicBezTo>
                    <a:pt x="8148" y="16458"/>
                    <a:pt x="8268" y="16425"/>
                    <a:pt x="8397" y="16361"/>
                  </a:cubicBezTo>
                  <a:cubicBezTo>
                    <a:pt x="8474" y="16319"/>
                    <a:pt x="8547" y="16298"/>
                    <a:pt x="8613" y="16298"/>
                  </a:cubicBezTo>
                  <a:cubicBezTo>
                    <a:pt x="8781" y="16298"/>
                    <a:pt x="8898" y="16434"/>
                    <a:pt x="8898" y="16687"/>
                  </a:cubicBezTo>
                  <a:cubicBezTo>
                    <a:pt x="8898" y="17464"/>
                    <a:pt x="8898" y="18266"/>
                    <a:pt x="8898" y="19118"/>
                  </a:cubicBezTo>
                  <a:lnTo>
                    <a:pt x="2156" y="19118"/>
                  </a:lnTo>
                  <a:cubicBezTo>
                    <a:pt x="2156" y="18266"/>
                    <a:pt x="2156" y="17439"/>
                    <a:pt x="2156" y="16612"/>
                  </a:cubicBezTo>
                  <a:cubicBezTo>
                    <a:pt x="2173" y="16382"/>
                    <a:pt x="2285" y="16292"/>
                    <a:pt x="2431" y="16292"/>
                  </a:cubicBezTo>
                  <a:cubicBezTo>
                    <a:pt x="2509" y="16292"/>
                    <a:pt x="2596" y="16318"/>
                    <a:pt x="2682" y="16361"/>
                  </a:cubicBezTo>
                  <a:cubicBezTo>
                    <a:pt x="2815" y="16421"/>
                    <a:pt x="2936" y="16458"/>
                    <a:pt x="3051" y="16458"/>
                  </a:cubicBezTo>
                  <a:cubicBezTo>
                    <a:pt x="3175" y="16458"/>
                    <a:pt x="3292" y="16415"/>
                    <a:pt x="3409" y="16311"/>
                  </a:cubicBezTo>
                  <a:cubicBezTo>
                    <a:pt x="3434" y="16286"/>
                    <a:pt x="3510" y="16261"/>
                    <a:pt x="3510" y="16261"/>
                  </a:cubicBezTo>
                  <a:cubicBezTo>
                    <a:pt x="3680" y="16366"/>
                    <a:pt x="3855" y="16395"/>
                    <a:pt x="4032" y="16395"/>
                  </a:cubicBezTo>
                  <a:cubicBezTo>
                    <a:pt x="4256" y="16395"/>
                    <a:pt x="4483" y="16349"/>
                    <a:pt x="4706" y="16349"/>
                  </a:cubicBezTo>
                  <a:cubicBezTo>
                    <a:pt x="4852" y="16349"/>
                    <a:pt x="4997" y="16369"/>
                    <a:pt x="5139" y="16436"/>
                  </a:cubicBezTo>
                  <a:cubicBezTo>
                    <a:pt x="5204" y="16479"/>
                    <a:pt x="5287" y="16541"/>
                    <a:pt x="5341" y="16541"/>
                  </a:cubicBezTo>
                  <a:cubicBezTo>
                    <a:pt x="5350" y="16541"/>
                    <a:pt x="5357" y="16540"/>
                    <a:pt x="5364" y="16536"/>
                  </a:cubicBezTo>
                  <a:cubicBezTo>
                    <a:pt x="5665" y="16411"/>
                    <a:pt x="5984" y="16405"/>
                    <a:pt x="6304" y="16405"/>
                  </a:cubicBezTo>
                  <a:cubicBezTo>
                    <a:pt x="6340" y="16405"/>
                    <a:pt x="6375" y="16405"/>
                    <a:pt x="6411" y="16405"/>
                  </a:cubicBezTo>
                  <a:cubicBezTo>
                    <a:pt x="6694" y="16405"/>
                    <a:pt x="6977" y="16400"/>
                    <a:pt x="7244" y="16311"/>
                  </a:cubicBezTo>
                  <a:cubicBezTo>
                    <a:pt x="7323" y="16279"/>
                    <a:pt x="7402" y="16247"/>
                    <a:pt x="7475" y="16247"/>
                  </a:cubicBezTo>
                  <a:close/>
                  <a:moveTo>
                    <a:pt x="6141" y="19594"/>
                  </a:moveTo>
                  <a:cubicBezTo>
                    <a:pt x="6141" y="20346"/>
                    <a:pt x="6141" y="21023"/>
                    <a:pt x="6141" y="21699"/>
                  </a:cubicBezTo>
                  <a:cubicBezTo>
                    <a:pt x="6141" y="21925"/>
                    <a:pt x="6066" y="22025"/>
                    <a:pt x="5815" y="22025"/>
                  </a:cubicBezTo>
                  <a:cubicBezTo>
                    <a:pt x="4913" y="22000"/>
                    <a:pt x="4913" y="22000"/>
                    <a:pt x="4888" y="21123"/>
                  </a:cubicBezTo>
                  <a:cubicBezTo>
                    <a:pt x="4888" y="20872"/>
                    <a:pt x="4863" y="20647"/>
                    <a:pt x="4863" y="20421"/>
                  </a:cubicBezTo>
                  <a:cubicBezTo>
                    <a:pt x="4863" y="20171"/>
                    <a:pt x="4863" y="19945"/>
                    <a:pt x="4863" y="19644"/>
                  </a:cubicBezTo>
                  <a:cubicBezTo>
                    <a:pt x="4946" y="19635"/>
                    <a:pt x="5028" y="19632"/>
                    <a:pt x="5109" y="19632"/>
                  </a:cubicBezTo>
                  <a:cubicBezTo>
                    <a:pt x="5311" y="19632"/>
                    <a:pt x="5507" y="19652"/>
                    <a:pt x="5698" y="19652"/>
                  </a:cubicBezTo>
                  <a:cubicBezTo>
                    <a:pt x="5849" y="19652"/>
                    <a:pt x="5997" y="19639"/>
                    <a:pt x="6141" y="19594"/>
                  </a:cubicBezTo>
                  <a:close/>
                  <a:moveTo>
                    <a:pt x="4337" y="19569"/>
                  </a:moveTo>
                  <a:cubicBezTo>
                    <a:pt x="4512" y="19569"/>
                    <a:pt x="4587" y="19694"/>
                    <a:pt x="4587" y="19845"/>
                  </a:cubicBezTo>
                  <a:cubicBezTo>
                    <a:pt x="4562" y="20546"/>
                    <a:pt x="4562" y="21248"/>
                    <a:pt x="4562" y="22000"/>
                  </a:cubicBezTo>
                  <a:cubicBezTo>
                    <a:pt x="4213" y="22047"/>
                    <a:pt x="3874" y="22066"/>
                    <a:pt x="3539" y="22066"/>
                  </a:cubicBezTo>
                  <a:cubicBezTo>
                    <a:pt x="3152" y="22066"/>
                    <a:pt x="2771" y="22040"/>
                    <a:pt x="2382" y="22000"/>
                  </a:cubicBezTo>
                  <a:cubicBezTo>
                    <a:pt x="2156" y="21975"/>
                    <a:pt x="1956" y="21875"/>
                    <a:pt x="2031" y="21574"/>
                  </a:cubicBezTo>
                  <a:cubicBezTo>
                    <a:pt x="2181" y="20922"/>
                    <a:pt x="2056" y="20246"/>
                    <a:pt x="2131" y="19569"/>
                  </a:cubicBezTo>
                  <a:close/>
                  <a:moveTo>
                    <a:pt x="8923" y="19569"/>
                  </a:moveTo>
                  <a:cubicBezTo>
                    <a:pt x="8998" y="20246"/>
                    <a:pt x="8873" y="20973"/>
                    <a:pt x="9023" y="21649"/>
                  </a:cubicBezTo>
                  <a:cubicBezTo>
                    <a:pt x="9073" y="21850"/>
                    <a:pt x="8898" y="21950"/>
                    <a:pt x="8698" y="22000"/>
                  </a:cubicBezTo>
                  <a:cubicBezTo>
                    <a:pt x="8323" y="22056"/>
                    <a:pt x="7957" y="22073"/>
                    <a:pt x="7594" y="22073"/>
                  </a:cubicBezTo>
                  <a:cubicBezTo>
                    <a:pt x="7300" y="22073"/>
                    <a:pt x="7009" y="22061"/>
                    <a:pt x="6718" y="22050"/>
                  </a:cubicBezTo>
                  <a:cubicBezTo>
                    <a:pt x="6492" y="22050"/>
                    <a:pt x="6442" y="21925"/>
                    <a:pt x="6442" y="21724"/>
                  </a:cubicBezTo>
                  <a:cubicBezTo>
                    <a:pt x="6442" y="21023"/>
                    <a:pt x="6442" y="20321"/>
                    <a:pt x="6442" y="19569"/>
                  </a:cubicBezTo>
                  <a:close/>
                  <a:moveTo>
                    <a:pt x="7795" y="22476"/>
                  </a:moveTo>
                  <a:cubicBezTo>
                    <a:pt x="7896" y="22677"/>
                    <a:pt x="7820" y="22827"/>
                    <a:pt x="7795" y="23053"/>
                  </a:cubicBezTo>
                  <a:lnTo>
                    <a:pt x="3284" y="23053"/>
                  </a:lnTo>
                  <a:cubicBezTo>
                    <a:pt x="3209" y="22877"/>
                    <a:pt x="3184" y="22702"/>
                    <a:pt x="3234" y="22476"/>
                  </a:cubicBezTo>
                  <a:close/>
                  <a:moveTo>
                    <a:pt x="2911" y="23514"/>
                  </a:moveTo>
                  <a:cubicBezTo>
                    <a:pt x="3775" y="23514"/>
                    <a:pt x="4622" y="23539"/>
                    <a:pt x="5414" y="23554"/>
                  </a:cubicBezTo>
                  <a:cubicBezTo>
                    <a:pt x="6305" y="23540"/>
                    <a:pt x="7159" y="23519"/>
                    <a:pt x="7995" y="23519"/>
                  </a:cubicBezTo>
                  <a:cubicBezTo>
                    <a:pt x="8688" y="23519"/>
                    <a:pt x="9370" y="23534"/>
                    <a:pt x="10051" y="23579"/>
                  </a:cubicBezTo>
                  <a:cubicBezTo>
                    <a:pt x="10122" y="23579"/>
                    <a:pt x="10202" y="23570"/>
                    <a:pt x="10277" y="23570"/>
                  </a:cubicBezTo>
                  <a:cubicBezTo>
                    <a:pt x="10415" y="23570"/>
                    <a:pt x="10536" y="23601"/>
                    <a:pt x="10552" y="23780"/>
                  </a:cubicBezTo>
                  <a:cubicBezTo>
                    <a:pt x="10602" y="24080"/>
                    <a:pt x="10276" y="24055"/>
                    <a:pt x="10076" y="24080"/>
                  </a:cubicBezTo>
                  <a:cubicBezTo>
                    <a:pt x="8798" y="24281"/>
                    <a:pt x="7469" y="24306"/>
                    <a:pt x="6166" y="24306"/>
                  </a:cubicBezTo>
                  <a:cubicBezTo>
                    <a:pt x="5665" y="24306"/>
                    <a:pt x="5161" y="24311"/>
                    <a:pt x="4657" y="24311"/>
                  </a:cubicBezTo>
                  <a:cubicBezTo>
                    <a:pt x="3522" y="24311"/>
                    <a:pt x="2382" y="24287"/>
                    <a:pt x="1254" y="24130"/>
                  </a:cubicBezTo>
                  <a:cubicBezTo>
                    <a:pt x="978" y="24080"/>
                    <a:pt x="502" y="24181"/>
                    <a:pt x="527" y="23805"/>
                  </a:cubicBezTo>
                  <a:cubicBezTo>
                    <a:pt x="527" y="23581"/>
                    <a:pt x="667" y="23537"/>
                    <a:pt x="834" y="23537"/>
                  </a:cubicBezTo>
                  <a:cubicBezTo>
                    <a:pt x="945" y="23537"/>
                    <a:pt x="1069" y="23557"/>
                    <a:pt x="1171" y="23557"/>
                  </a:cubicBezTo>
                  <a:cubicBezTo>
                    <a:pt x="1191" y="23557"/>
                    <a:pt x="1211" y="23556"/>
                    <a:pt x="1229" y="23554"/>
                  </a:cubicBezTo>
                  <a:cubicBezTo>
                    <a:pt x="1789" y="23524"/>
                    <a:pt x="2354" y="23514"/>
                    <a:pt x="2911" y="23514"/>
                  </a:cubicBezTo>
                  <a:close/>
                  <a:moveTo>
                    <a:pt x="5966" y="24958"/>
                  </a:moveTo>
                  <a:lnTo>
                    <a:pt x="5966" y="26762"/>
                  </a:lnTo>
                  <a:lnTo>
                    <a:pt x="5063" y="26762"/>
                  </a:lnTo>
                  <a:lnTo>
                    <a:pt x="5063" y="24958"/>
                  </a:lnTo>
                  <a:close/>
                  <a:moveTo>
                    <a:pt x="7946" y="27213"/>
                  </a:moveTo>
                  <a:cubicBezTo>
                    <a:pt x="7946" y="27263"/>
                    <a:pt x="7946" y="27313"/>
                    <a:pt x="7946" y="27364"/>
                  </a:cubicBezTo>
                  <a:cubicBezTo>
                    <a:pt x="7131" y="27476"/>
                    <a:pt x="6323" y="27533"/>
                    <a:pt x="5518" y="27533"/>
                  </a:cubicBezTo>
                  <a:cubicBezTo>
                    <a:pt x="4713" y="27533"/>
                    <a:pt x="3911" y="27476"/>
                    <a:pt x="3109" y="27364"/>
                  </a:cubicBezTo>
                  <a:cubicBezTo>
                    <a:pt x="3109" y="27313"/>
                    <a:pt x="3109" y="27263"/>
                    <a:pt x="3109" y="27213"/>
                  </a:cubicBezTo>
                  <a:close/>
                  <a:moveTo>
                    <a:pt x="5496" y="0"/>
                  </a:moveTo>
                  <a:cubicBezTo>
                    <a:pt x="5453" y="0"/>
                    <a:pt x="5401" y="6"/>
                    <a:pt x="5339" y="20"/>
                  </a:cubicBezTo>
                  <a:lnTo>
                    <a:pt x="5339" y="596"/>
                  </a:lnTo>
                  <a:cubicBezTo>
                    <a:pt x="5339" y="2000"/>
                    <a:pt x="5314" y="3378"/>
                    <a:pt x="5339" y="4782"/>
                  </a:cubicBezTo>
                  <a:cubicBezTo>
                    <a:pt x="5364" y="5183"/>
                    <a:pt x="5239" y="5333"/>
                    <a:pt x="4813" y="5383"/>
                  </a:cubicBezTo>
                  <a:cubicBezTo>
                    <a:pt x="3961" y="5459"/>
                    <a:pt x="3785" y="5759"/>
                    <a:pt x="3885" y="6612"/>
                  </a:cubicBezTo>
                  <a:cubicBezTo>
                    <a:pt x="3911" y="6962"/>
                    <a:pt x="3835" y="7313"/>
                    <a:pt x="3835" y="7664"/>
                  </a:cubicBezTo>
                  <a:cubicBezTo>
                    <a:pt x="3685" y="7689"/>
                    <a:pt x="3560" y="7689"/>
                    <a:pt x="3434" y="7689"/>
                  </a:cubicBezTo>
                  <a:cubicBezTo>
                    <a:pt x="3328" y="7687"/>
                    <a:pt x="3230" y="7685"/>
                    <a:pt x="3139" y="7685"/>
                  </a:cubicBezTo>
                  <a:cubicBezTo>
                    <a:pt x="2236" y="7685"/>
                    <a:pt x="2019" y="7848"/>
                    <a:pt x="1906" y="9168"/>
                  </a:cubicBezTo>
                  <a:cubicBezTo>
                    <a:pt x="1780" y="10421"/>
                    <a:pt x="1680" y="11674"/>
                    <a:pt x="1680" y="12952"/>
                  </a:cubicBezTo>
                  <a:cubicBezTo>
                    <a:pt x="1630" y="15634"/>
                    <a:pt x="1580" y="18341"/>
                    <a:pt x="1530" y="21023"/>
                  </a:cubicBezTo>
                  <a:cubicBezTo>
                    <a:pt x="1504" y="21724"/>
                    <a:pt x="1755" y="22226"/>
                    <a:pt x="2256" y="22326"/>
                  </a:cubicBezTo>
                  <a:cubicBezTo>
                    <a:pt x="2783" y="22401"/>
                    <a:pt x="2783" y="22677"/>
                    <a:pt x="2708" y="23103"/>
                  </a:cubicBezTo>
                  <a:cubicBezTo>
                    <a:pt x="2006" y="23128"/>
                    <a:pt x="1329" y="23153"/>
                    <a:pt x="652" y="23203"/>
                  </a:cubicBezTo>
                  <a:cubicBezTo>
                    <a:pt x="301" y="23228"/>
                    <a:pt x="101" y="23454"/>
                    <a:pt x="51" y="23805"/>
                  </a:cubicBezTo>
                  <a:cubicBezTo>
                    <a:pt x="1" y="24105"/>
                    <a:pt x="176" y="24306"/>
                    <a:pt x="477" y="24406"/>
                  </a:cubicBezTo>
                  <a:cubicBezTo>
                    <a:pt x="677" y="24481"/>
                    <a:pt x="878" y="24506"/>
                    <a:pt x="1103" y="24531"/>
                  </a:cubicBezTo>
                  <a:cubicBezTo>
                    <a:pt x="2156" y="24682"/>
                    <a:pt x="3209" y="24632"/>
                    <a:pt x="4286" y="24682"/>
                  </a:cubicBezTo>
                  <a:cubicBezTo>
                    <a:pt x="4317" y="24682"/>
                    <a:pt x="4346" y="24681"/>
                    <a:pt x="4375" y="24681"/>
                  </a:cubicBezTo>
                  <a:cubicBezTo>
                    <a:pt x="4562" y="24681"/>
                    <a:pt x="4713" y="24700"/>
                    <a:pt x="4713" y="24983"/>
                  </a:cubicBezTo>
                  <a:cubicBezTo>
                    <a:pt x="4687" y="25559"/>
                    <a:pt x="4713" y="26135"/>
                    <a:pt x="4713" y="26737"/>
                  </a:cubicBezTo>
                  <a:cubicBezTo>
                    <a:pt x="4211" y="26762"/>
                    <a:pt x="3735" y="26787"/>
                    <a:pt x="3259" y="26862"/>
                  </a:cubicBezTo>
                  <a:cubicBezTo>
                    <a:pt x="2983" y="26887"/>
                    <a:pt x="2682" y="26988"/>
                    <a:pt x="2657" y="27313"/>
                  </a:cubicBezTo>
                  <a:cubicBezTo>
                    <a:pt x="2657" y="27664"/>
                    <a:pt x="2983" y="27739"/>
                    <a:pt x="3259" y="27765"/>
                  </a:cubicBezTo>
                  <a:cubicBezTo>
                    <a:pt x="4011" y="27840"/>
                    <a:pt x="4763" y="27877"/>
                    <a:pt x="5515" y="27877"/>
                  </a:cubicBezTo>
                  <a:cubicBezTo>
                    <a:pt x="6266" y="27877"/>
                    <a:pt x="7018" y="27840"/>
                    <a:pt x="7770" y="27765"/>
                  </a:cubicBezTo>
                  <a:cubicBezTo>
                    <a:pt x="8046" y="27739"/>
                    <a:pt x="8372" y="27689"/>
                    <a:pt x="8372" y="27364"/>
                  </a:cubicBezTo>
                  <a:cubicBezTo>
                    <a:pt x="8397" y="26963"/>
                    <a:pt x="8021" y="26887"/>
                    <a:pt x="7720" y="26837"/>
                  </a:cubicBezTo>
                  <a:cubicBezTo>
                    <a:pt x="7294" y="26762"/>
                    <a:pt x="6843" y="26762"/>
                    <a:pt x="6342" y="26737"/>
                  </a:cubicBezTo>
                  <a:cubicBezTo>
                    <a:pt x="6342" y="26135"/>
                    <a:pt x="6342" y="25584"/>
                    <a:pt x="6342" y="25033"/>
                  </a:cubicBezTo>
                  <a:cubicBezTo>
                    <a:pt x="6342" y="24782"/>
                    <a:pt x="6417" y="24657"/>
                    <a:pt x="6692" y="24657"/>
                  </a:cubicBezTo>
                  <a:cubicBezTo>
                    <a:pt x="6843" y="24665"/>
                    <a:pt x="6996" y="24668"/>
                    <a:pt x="7151" y="24668"/>
                  </a:cubicBezTo>
                  <a:cubicBezTo>
                    <a:pt x="7461" y="24668"/>
                    <a:pt x="7779" y="24657"/>
                    <a:pt x="8096" y="24657"/>
                  </a:cubicBezTo>
                  <a:cubicBezTo>
                    <a:pt x="8873" y="24632"/>
                    <a:pt x="9650" y="24607"/>
                    <a:pt x="10402" y="24481"/>
                  </a:cubicBezTo>
                  <a:cubicBezTo>
                    <a:pt x="10753" y="24406"/>
                    <a:pt x="11053" y="24206"/>
                    <a:pt x="11003" y="23780"/>
                  </a:cubicBezTo>
                  <a:cubicBezTo>
                    <a:pt x="10928" y="23379"/>
                    <a:pt x="10677" y="23203"/>
                    <a:pt x="10276" y="23203"/>
                  </a:cubicBezTo>
                  <a:cubicBezTo>
                    <a:pt x="9625" y="23178"/>
                    <a:pt x="8973" y="23128"/>
                    <a:pt x="8297" y="23078"/>
                  </a:cubicBezTo>
                  <a:cubicBezTo>
                    <a:pt x="8372" y="22802"/>
                    <a:pt x="8121" y="22476"/>
                    <a:pt x="8597" y="22376"/>
                  </a:cubicBezTo>
                  <a:cubicBezTo>
                    <a:pt x="9274" y="22201"/>
                    <a:pt x="9550" y="21825"/>
                    <a:pt x="9525" y="21073"/>
                  </a:cubicBezTo>
                  <a:cubicBezTo>
                    <a:pt x="9474" y="17840"/>
                    <a:pt x="9424" y="14632"/>
                    <a:pt x="9324" y="11399"/>
                  </a:cubicBezTo>
                  <a:cubicBezTo>
                    <a:pt x="9299" y="10446"/>
                    <a:pt x="9199" y="9494"/>
                    <a:pt x="9073" y="8541"/>
                  </a:cubicBezTo>
                  <a:cubicBezTo>
                    <a:pt x="8973" y="7915"/>
                    <a:pt x="8748" y="7739"/>
                    <a:pt x="8096" y="7714"/>
                  </a:cubicBezTo>
                  <a:cubicBezTo>
                    <a:pt x="7795" y="7714"/>
                    <a:pt x="7520" y="7689"/>
                    <a:pt x="7219" y="7664"/>
                  </a:cubicBezTo>
                  <a:cubicBezTo>
                    <a:pt x="7244" y="7213"/>
                    <a:pt x="7093" y="6762"/>
                    <a:pt x="7194" y="6311"/>
                  </a:cubicBezTo>
                  <a:cubicBezTo>
                    <a:pt x="7294" y="5860"/>
                    <a:pt x="7043" y="5634"/>
                    <a:pt x="6642" y="5459"/>
                  </a:cubicBezTo>
                  <a:cubicBezTo>
                    <a:pt x="6342" y="5333"/>
                    <a:pt x="5991" y="5434"/>
                    <a:pt x="5690" y="5233"/>
                  </a:cubicBezTo>
                  <a:lnTo>
                    <a:pt x="5690" y="4732"/>
                  </a:lnTo>
                  <a:cubicBezTo>
                    <a:pt x="5690" y="3303"/>
                    <a:pt x="5690" y="1850"/>
                    <a:pt x="5690" y="396"/>
                  </a:cubicBezTo>
                  <a:cubicBezTo>
                    <a:pt x="5690" y="245"/>
                    <a:pt x="5765" y="0"/>
                    <a:pt x="5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41875" y="1557050"/>
              <a:ext cx="10050" cy="39500"/>
            </a:xfrm>
            <a:custGeom>
              <a:avLst/>
              <a:gdLst/>
              <a:ahLst/>
              <a:cxnLst/>
              <a:rect l="l" t="t" r="r" b="b"/>
              <a:pathLst>
                <a:path w="402" h="1580" extrusionOk="0">
                  <a:moveTo>
                    <a:pt x="226" y="0"/>
                  </a:moveTo>
                  <a:cubicBezTo>
                    <a:pt x="50" y="526"/>
                    <a:pt x="0" y="1053"/>
                    <a:pt x="226" y="1579"/>
                  </a:cubicBezTo>
                  <a:cubicBezTo>
                    <a:pt x="401" y="1028"/>
                    <a:pt x="401" y="501"/>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962550" y="1583975"/>
              <a:ext cx="30100" cy="19475"/>
            </a:xfrm>
            <a:custGeom>
              <a:avLst/>
              <a:gdLst/>
              <a:ahLst/>
              <a:cxnLst/>
              <a:rect l="l" t="t" r="r" b="b"/>
              <a:pathLst>
                <a:path w="1204" h="779" extrusionOk="0">
                  <a:moveTo>
                    <a:pt x="1203" y="1"/>
                  </a:moveTo>
                  <a:lnTo>
                    <a:pt x="1203" y="1"/>
                  </a:lnTo>
                  <a:cubicBezTo>
                    <a:pt x="727" y="252"/>
                    <a:pt x="226" y="277"/>
                    <a:pt x="0" y="753"/>
                  </a:cubicBezTo>
                  <a:cubicBezTo>
                    <a:pt x="59" y="770"/>
                    <a:pt x="121" y="778"/>
                    <a:pt x="185" y="778"/>
                  </a:cubicBezTo>
                  <a:cubicBezTo>
                    <a:pt x="584" y="778"/>
                    <a:pt x="1052" y="455"/>
                    <a:pt x="1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896750" y="1584600"/>
              <a:ext cx="29475" cy="18775"/>
            </a:xfrm>
            <a:custGeom>
              <a:avLst/>
              <a:gdLst/>
              <a:ahLst/>
              <a:cxnLst/>
              <a:rect l="l" t="t" r="r" b="b"/>
              <a:pathLst>
                <a:path w="1179" h="751" extrusionOk="0">
                  <a:moveTo>
                    <a:pt x="1" y="1"/>
                  </a:moveTo>
                  <a:lnTo>
                    <a:pt x="1" y="1"/>
                  </a:lnTo>
                  <a:cubicBezTo>
                    <a:pt x="164" y="451"/>
                    <a:pt x="611" y="750"/>
                    <a:pt x="961" y="750"/>
                  </a:cubicBezTo>
                  <a:cubicBezTo>
                    <a:pt x="1040" y="750"/>
                    <a:pt x="1114" y="735"/>
                    <a:pt x="1179" y="703"/>
                  </a:cubicBezTo>
                  <a:cubicBezTo>
                    <a:pt x="878" y="352"/>
                    <a:pt x="502" y="15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894875" y="1625975"/>
              <a:ext cx="24475" cy="17200"/>
            </a:xfrm>
            <a:custGeom>
              <a:avLst/>
              <a:gdLst/>
              <a:ahLst/>
              <a:cxnLst/>
              <a:rect l="l" t="t" r="r" b="b"/>
              <a:pathLst>
                <a:path w="979" h="688" extrusionOk="0">
                  <a:moveTo>
                    <a:pt x="978" y="0"/>
                  </a:moveTo>
                  <a:cubicBezTo>
                    <a:pt x="527" y="150"/>
                    <a:pt x="226" y="276"/>
                    <a:pt x="1" y="652"/>
                  </a:cubicBezTo>
                  <a:cubicBezTo>
                    <a:pt x="86" y="675"/>
                    <a:pt x="168" y="688"/>
                    <a:pt x="246" y="688"/>
                  </a:cubicBezTo>
                  <a:cubicBezTo>
                    <a:pt x="578" y="688"/>
                    <a:pt x="836" y="467"/>
                    <a:pt x="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971325" y="1627225"/>
              <a:ext cx="25075" cy="15650"/>
            </a:xfrm>
            <a:custGeom>
              <a:avLst/>
              <a:gdLst/>
              <a:ahLst/>
              <a:cxnLst/>
              <a:rect l="l" t="t" r="r" b="b"/>
              <a:pathLst>
                <a:path w="1003" h="626" extrusionOk="0">
                  <a:moveTo>
                    <a:pt x="0" y="0"/>
                  </a:moveTo>
                  <a:lnTo>
                    <a:pt x="0" y="0"/>
                  </a:lnTo>
                  <a:cubicBezTo>
                    <a:pt x="85" y="402"/>
                    <a:pt x="330" y="625"/>
                    <a:pt x="750" y="625"/>
                  </a:cubicBezTo>
                  <a:cubicBezTo>
                    <a:pt x="828" y="625"/>
                    <a:pt x="912" y="617"/>
                    <a:pt x="1003" y="602"/>
                  </a:cubicBezTo>
                  <a:cubicBezTo>
                    <a:pt x="652" y="276"/>
                    <a:pt x="401" y="5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77325" y="1857125"/>
              <a:ext cx="32000" cy="31850"/>
            </a:xfrm>
            <a:custGeom>
              <a:avLst/>
              <a:gdLst/>
              <a:ahLst/>
              <a:cxnLst/>
              <a:rect l="l" t="t" r="r" b="b"/>
              <a:pathLst>
                <a:path w="1280" h="1274" extrusionOk="0">
                  <a:moveTo>
                    <a:pt x="947" y="1"/>
                  </a:moveTo>
                  <a:cubicBezTo>
                    <a:pt x="681" y="1"/>
                    <a:pt x="725" y="309"/>
                    <a:pt x="652" y="478"/>
                  </a:cubicBezTo>
                  <a:cubicBezTo>
                    <a:pt x="548" y="432"/>
                    <a:pt x="454" y="396"/>
                    <a:pt x="369" y="396"/>
                  </a:cubicBezTo>
                  <a:cubicBezTo>
                    <a:pt x="270" y="396"/>
                    <a:pt x="182" y="444"/>
                    <a:pt x="101" y="579"/>
                  </a:cubicBezTo>
                  <a:cubicBezTo>
                    <a:pt x="1" y="804"/>
                    <a:pt x="51" y="1030"/>
                    <a:pt x="201" y="1180"/>
                  </a:cubicBezTo>
                  <a:cubicBezTo>
                    <a:pt x="284" y="1246"/>
                    <a:pt x="355" y="1274"/>
                    <a:pt x="417" y="1274"/>
                  </a:cubicBezTo>
                  <a:cubicBezTo>
                    <a:pt x="545" y="1274"/>
                    <a:pt x="635" y="1156"/>
                    <a:pt x="703" y="1005"/>
                  </a:cubicBezTo>
                  <a:cubicBezTo>
                    <a:pt x="719" y="938"/>
                    <a:pt x="747" y="916"/>
                    <a:pt x="786" y="916"/>
                  </a:cubicBezTo>
                  <a:cubicBezTo>
                    <a:pt x="806" y="916"/>
                    <a:pt x="828" y="921"/>
                    <a:pt x="853" y="930"/>
                  </a:cubicBezTo>
                  <a:cubicBezTo>
                    <a:pt x="918" y="949"/>
                    <a:pt x="973" y="957"/>
                    <a:pt x="1019" y="957"/>
                  </a:cubicBezTo>
                  <a:cubicBezTo>
                    <a:pt x="1273" y="957"/>
                    <a:pt x="1258" y="695"/>
                    <a:pt x="1279" y="504"/>
                  </a:cubicBezTo>
                  <a:cubicBezTo>
                    <a:pt x="1279" y="303"/>
                    <a:pt x="1279" y="27"/>
                    <a:pt x="978" y="2"/>
                  </a:cubicBezTo>
                  <a:cubicBezTo>
                    <a:pt x="967" y="1"/>
                    <a:pt x="957"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888600" y="1931725"/>
              <a:ext cx="16325" cy="23875"/>
            </a:xfrm>
            <a:custGeom>
              <a:avLst/>
              <a:gdLst/>
              <a:ahLst/>
              <a:cxnLst/>
              <a:rect l="l" t="t" r="r" b="b"/>
              <a:pathLst>
                <a:path w="653" h="955" extrusionOk="0">
                  <a:moveTo>
                    <a:pt x="302" y="1"/>
                  </a:moveTo>
                  <a:cubicBezTo>
                    <a:pt x="26" y="1"/>
                    <a:pt x="26" y="226"/>
                    <a:pt x="26" y="427"/>
                  </a:cubicBezTo>
                  <a:cubicBezTo>
                    <a:pt x="26" y="652"/>
                    <a:pt x="1" y="928"/>
                    <a:pt x="277" y="953"/>
                  </a:cubicBezTo>
                  <a:cubicBezTo>
                    <a:pt x="289" y="954"/>
                    <a:pt x="302" y="955"/>
                    <a:pt x="313" y="955"/>
                  </a:cubicBezTo>
                  <a:cubicBezTo>
                    <a:pt x="597" y="955"/>
                    <a:pt x="529" y="669"/>
                    <a:pt x="577" y="452"/>
                  </a:cubicBezTo>
                  <a:cubicBezTo>
                    <a:pt x="527" y="301"/>
                    <a:pt x="653"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5"/>
        <p:cNvGrpSpPr/>
        <p:nvPr/>
      </p:nvGrpSpPr>
      <p:grpSpPr>
        <a:xfrm>
          <a:off x="0" y="0"/>
          <a:ext cx="0" cy="0"/>
          <a:chOff x="0" y="0"/>
          <a:chExt cx="0" cy="0"/>
        </a:xfrm>
      </p:grpSpPr>
      <p:sp>
        <p:nvSpPr>
          <p:cNvPr id="166" name="Google Shape;166;p11"/>
          <p:cNvSpPr txBox="1">
            <a:spLocks noGrp="1"/>
          </p:cNvSpPr>
          <p:nvPr>
            <p:ph type="title" hasCustomPrompt="1"/>
          </p:nvPr>
        </p:nvSpPr>
        <p:spPr>
          <a:xfrm>
            <a:off x="1807975" y="2063175"/>
            <a:ext cx="5528100" cy="1342800"/>
          </a:xfrm>
          <a:prstGeom prst="rect">
            <a:avLst/>
          </a:prstGeom>
        </p:spPr>
        <p:txBody>
          <a:bodyPr spcFirstLastPara="1" wrap="square" lIns="91425" tIns="0" rIns="91425" bIns="0" anchor="b" anchorCtr="0">
            <a:noAutofit/>
          </a:bodyPr>
          <a:lstStyle>
            <a:lvl1pPr lvl="0" algn="ctr">
              <a:spcBef>
                <a:spcPts val="0"/>
              </a:spcBef>
              <a:spcAft>
                <a:spcPts val="0"/>
              </a:spcAft>
              <a:buSzPts val="12000"/>
              <a:buNone/>
              <a:defRPr sz="12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7" name="Google Shape;167;p11"/>
          <p:cNvSpPr txBox="1">
            <a:spLocks noGrp="1"/>
          </p:cNvSpPr>
          <p:nvPr>
            <p:ph type="subTitle" idx="1"/>
          </p:nvPr>
        </p:nvSpPr>
        <p:spPr>
          <a:xfrm>
            <a:off x="1679525" y="3460900"/>
            <a:ext cx="5784900" cy="317400"/>
          </a:xfrm>
          <a:prstGeom prst="rect">
            <a:avLst/>
          </a:prstGeom>
        </p:spPr>
        <p:txBody>
          <a:bodyPr spcFirstLastPara="1" wrap="square" lIns="91425" tIns="0" rIns="91425" bIns="0" anchor="t" anchorCtr="0">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3"/>
          <p:cNvSpPr txBox="1">
            <a:spLocks noGrp="1"/>
          </p:cNvSpPr>
          <p:nvPr>
            <p:ph type="title"/>
          </p:nvPr>
        </p:nvSpPr>
        <p:spPr>
          <a:xfrm>
            <a:off x="720000" y="2838375"/>
            <a:ext cx="3805200" cy="841800"/>
          </a:xfrm>
          <a:prstGeom prst="rect">
            <a:avLst/>
          </a:prstGeom>
        </p:spPr>
        <p:txBody>
          <a:bodyPr spcFirstLastPara="1" wrap="square" lIns="91425" tIns="0" rIns="91425" bIns="0" anchor="ctr" anchorCtr="0">
            <a:noAutofit/>
          </a:bodyPr>
          <a:lstStyle>
            <a:lvl1pPr lvl="0" algn="ctr">
              <a:spcBef>
                <a:spcPts val="0"/>
              </a:spcBef>
              <a:spcAft>
                <a:spcPts val="0"/>
              </a:spcAft>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8" name="Google Shape;68;p3"/>
          <p:cNvSpPr txBox="1">
            <a:spLocks noGrp="1"/>
          </p:cNvSpPr>
          <p:nvPr>
            <p:ph type="title" idx="2" hasCustomPrompt="1"/>
          </p:nvPr>
        </p:nvSpPr>
        <p:spPr>
          <a:xfrm>
            <a:off x="720000" y="1043500"/>
            <a:ext cx="3805200" cy="1378800"/>
          </a:xfrm>
          <a:prstGeom prst="rect">
            <a:avLst/>
          </a:prstGeom>
        </p:spPr>
        <p:txBody>
          <a:bodyPr spcFirstLastPara="1" wrap="square" lIns="91425" tIns="0" rIns="91425" bIns="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 name="Google Shape;69;p3"/>
          <p:cNvSpPr txBox="1">
            <a:spLocks noGrp="1"/>
          </p:cNvSpPr>
          <p:nvPr>
            <p:ph type="subTitle" idx="1"/>
          </p:nvPr>
        </p:nvSpPr>
        <p:spPr>
          <a:xfrm>
            <a:off x="1297650" y="3793700"/>
            <a:ext cx="2649900" cy="534900"/>
          </a:xfrm>
          <a:prstGeom prst="rect">
            <a:avLst/>
          </a:prstGeom>
        </p:spPr>
        <p:txBody>
          <a:bodyPr spcFirstLastPara="1" wrap="square" lIns="91425" tIns="0" rIns="91425" bIns="0" anchor="t" anchorCtr="0">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4"/>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2" name="Google Shape;72;p4"/>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Clr>
                <a:schemeClr val="dk1"/>
              </a:buClr>
              <a:buSzPts val="3400"/>
              <a:buFont typeface="Patrick Hand"/>
              <a:buNone/>
              <a:defRPr sz="3400">
                <a:solidFill>
                  <a:schemeClr val="dk1"/>
                </a:solidFill>
                <a:latin typeface="Patrick Hand"/>
                <a:ea typeface="Patrick Hand"/>
                <a:cs typeface="Patrick Hand"/>
                <a:sym typeface="Patrick Hand"/>
              </a:defRPr>
            </a:lvl1pPr>
            <a:lvl2pPr lvl="1"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2pPr>
            <a:lvl3pPr lvl="2"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3pPr>
            <a:lvl4pPr lvl="3"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4pPr>
            <a:lvl5pPr lvl="4"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5pPr>
            <a:lvl6pPr lvl="5"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6pPr>
            <a:lvl7pPr lvl="6"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7pPr>
            <a:lvl8pPr lvl="7"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8pPr>
            <a:lvl9pPr lvl="8"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9pPr>
          </a:lstStyle>
          <a:p>
            <a:endParaRPr/>
          </a:p>
        </p:txBody>
      </p:sp>
      <p:grpSp>
        <p:nvGrpSpPr>
          <p:cNvPr id="73" name="Google Shape;73;p4"/>
          <p:cNvGrpSpPr/>
          <p:nvPr/>
        </p:nvGrpSpPr>
        <p:grpSpPr>
          <a:xfrm rot="8100000">
            <a:off x="4321853" y="4813903"/>
            <a:ext cx="1040136" cy="562860"/>
            <a:chOff x="4936850" y="4568865"/>
            <a:chExt cx="902327" cy="488286"/>
          </a:xfrm>
        </p:grpSpPr>
        <p:sp>
          <p:nvSpPr>
            <p:cNvPr id="74" name="Google Shape;74;p4"/>
            <p:cNvSpPr/>
            <p:nvPr/>
          </p:nvSpPr>
          <p:spPr>
            <a:xfrm>
              <a:off x="4974926" y="4959493"/>
              <a:ext cx="44127" cy="42943"/>
            </a:xfrm>
            <a:custGeom>
              <a:avLst/>
              <a:gdLst/>
              <a:ahLst/>
              <a:cxnLst/>
              <a:rect l="l" t="t" r="r" b="b"/>
              <a:pathLst>
                <a:path w="671" h="653" extrusionOk="0">
                  <a:moveTo>
                    <a:pt x="1" y="1"/>
                  </a:moveTo>
                  <a:cubicBezTo>
                    <a:pt x="99" y="295"/>
                    <a:pt x="358" y="509"/>
                    <a:pt x="670" y="652"/>
                  </a:cubicBezTo>
                  <a:cubicBezTo>
                    <a:pt x="429" y="465"/>
                    <a:pt x="197" y="24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4938560" y="4568865"/>
              <a:ext cx="772118" cy="279819"/>
            </a:xfrm>
            <a:custGeom>
              <a:avLst/>
              <a:gdLst/>
              <a:ahLst/>
              <a:cxnLst/>
              <a:rect l="l" t="t" r="r" b="b"/>
              <a:pathLst>
                <a:path w="11741" h="4255" extrusionOk="0">
                  <a:moveTo>
                    <a:pt x="8871" y="0"/>
                  </a:moveTo>
                  <a:cubicBezTo>
                    <a:pt x="8173" y="0"/>
                    <a:pt x="7474" y="84"/>
                    <a:pt x="6834" y="178"/>
                  </a:cubicBezTo>
                  <a:cubicBezTo>
                    <a:pt x="4854" y="472"/>
                    <a:pt x="2936" y="1097"/>
                    <a:pt x="1223" y="2140"/>
                  </a:cubicBezTo>
                  <a:cubicBezTo>
                    <a:pt x="563" y="2533"/>
                    <a:pt x="108" y="3104"/>
                    <a:pt x="10" y="3871"/>
                  </a:cubicBezTo>
                  <a:cubicBezTo>
                    <a:pt x="1" y="4005"/>
                    <a:pt x="1" y="4130"/>
                    <a:pt x="28" y="4255"/>
                  </a:cubicBezTo>
                  <a:cubicBezTo>
                    <a:pt x="153" y="3702"/>
                    <a:pt x="590" y="3256"/>
                    <a:pt x="1125" y="2952"/>
                  </a:cubicBezTo>
                  <a:cubicBezTo>
                    <a:pt x="2142" y="2372"/>
                    <a:pt x="3293" y="2087"/>
                    <a:pt x="4417" y="1819"/>
                  </a:cubicBezTo>
                  <a:cubicBezTo>
                    <a:pt x="5407" y="1570"/>
                    <a:pt x="6433" y="1418"/>
                    <a:pt x="7441" y="1293"/>
                  </a:cubicBezTo>
                  <a:cubicBezTo>
                    <a:pt x="8360" y="1168"/>
                    <a:pt x="9243" y="963"/>
                    <a:pt x="10153" y="820"/>
                  </a:cubicBezTo>
                  <a:cubicBezTo>
                    <a:pt x="10492" y="765"/>
                    <a:pt x="10828" y="731"/>
                    <a:pt x="11151" y="731"/>
                  </a:cubicBezTo>
                  <a:cubicBezTo>
                    <a:pt x="11354" y="731"/>
                    <a:pt x="11551" y="745"/>
                    <a:pt x="11741" y="776"/>
                  </a:cubicBezTo>
                  <a:cubicBezTo>
                    <a:pt x="10918" y="181"/>
                    <a:pt x="9896" y="0"/>
                    <a:pt x="8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4936850" y="4616871"/>
              <a:ext cx="902327" cy="440280"/>
            </a:xfrm>
            <a:custGeom>
              <a:avLst/>
              <a:gdLst/>
              <a:ahLst/>
              <a:cxnLst/>
              <a:rect l="l" t="t" r="r" b="b"/>
              <a:pathLst>
                <a:path w="13721" h="6695" extrusionOk="0">
                  <a:moveTo>
                    <a:pt x="11278" y="309"/>
                  </a:moveTo>
                  <a:cubicBezTo>
                    <a:pt x="11753" y="309"/>
                    <a:pt x="12136" y="428"/>
                    <a:pt x="12436" y="661"/>
                  </a:cubicBezTo>
                  <a:cubicBezTo>
                    <a:pt x="12802" y="938"/>
                    <a:pt x="13043" y="1375"/>
                    <a:pt x="13168" y="1955"/>
                  </a:cubicBezTo>
                  <a:cubicBezTo>
                    <a:pt x="13578" y="3766"/>
                    <a:pt x="11633" y="4729"/>
                    <a:pt x="10215" y="5166"/>
                  </a:cubicBezTo>
                  <a:cubicBezTo>
                    <a:pt x="8930" y="5568"/>
                    <a:pt x="7592" y="5701"/>
                    <a:pt x="6281" y="5996"/>
                  </a:cubicBezTo>
                  <a:cubicBezTo>
                    <a:pt x="5527" y="6170"/>
                    <a:pt x="4732" y="6362"/>
                    <a:pt x="3952" y="6362"/>
                  </a:cubicBezTo>
                  <a:cubicBezTo>
                    <a:pt x="3494" y="6362"/>
                    <a:pt x="3041" y="6296"/>
                    <a:pt x="2605" y="6121"/>
                  </a:cubicBezTo>
                  <a:cubicBezTo>
                    <a:pt x="2578" y="6103"/>
                    <a:pt x="2543" y="6085"/>
                    <a:pt x="2498" y="6076"/>
                  </a:cubicBezTo>
                  <a:lnTo>
                    <a:pt x="2489" y="6076"/>
                  </a:lnTo>
                  <a:cubicBezTo>
                    <a:pt x="2480" y="6076"/>
                    <a:pt x="2480" y="6067"/>
                    <a:pt x="2471" y="6067"/>
                  </a:cubicBezTo>
                  <a:cubicBezTo>
                    <a:pt x="2444" y="6058"/>
                    <a:pt x="2427" y="6049"/>
                    <a:pt x="2400" y="6040"/>
                  </a:cubicBezTo>
                  <a:cubicBezTo>
                    <a:pt x="2375" y="6026"/>
                    <a:pt x="2351" y="6019"/>
                    <a:pt x="2328" y="6019"/>
                  </a:cubicBezTo>
                  <a:cubicBezTo>
                    <a:pt x="2309" y="6019"/>
                    <a:pt x="2291" y="6024"/>
                    <a:pt x="2275" y="6032"/>
                  </a:cubicBezTo>
                  <a:cubicBezTo>
                    <a:pt x="1365" y="5773"/>
                    <a:pt x="348" y="4658"/>
                    <a:pt x="339" y="3757"/>
                  </a:cubicBezTo>
                  <a:cubicBezTo>
                    <a:pt x="330" y="2820"/>
                    <a:pt x="1659" y="2303"/>
                    <a:pt x="2364" y="2035"/>
                  </a:cubicBezTo>
                  <a:cubicBezTo>
                    <a:pt x="4487" y="1232"/>
                    <a:pt x="6744" y="1116"/>
                    <a:pt x="8948" y="688"/>
                  </a:cubicBezTo>
                  <a:cubicBezTo>
                    <a:pt x="9635" y="554"/>
                    <a:pt x="10304" y="385"/>
                    <a:pt x="11000" y="322"/>
                  </a:cubicBezTo>
                  <a:cubicBezTo>
                    <a:pt x="11096" y="314"/>
                    <a:pt x="11189" y="309"/>
                    <a:pt x="11278" y="309"/>
                  </a:cubicBezTo>
                  <a:close/>
                  <a:moveTo>
                    <a:pt x="11177" y="1"/>
                  </a:moveTo>
                  <a:cubicBezTo>
                    <a:pt x="10854" y="1"/>
                    <a:pt x="10518" y="35"/>
                    <a:pt x="10179" y="90"/>
                  </a:cubicBezTo>
                  <a:cubicBezTo>
                    <a:pt x="9269" y="233"/>
                    <a:pt x="8386" y="438"/>
                    <a:pt x="7467" y="563"/>
                  </a:cubicBezTo>
                  <a:cubicBezTo>
                    <a:pt x="6459" y="688"/>
                    <a:pt x="5433" y="840"/>
                    <a:pt x="4443" y="1080"/>
                  </a:cubicBezTo>
                  <a:cubicBezTo>
                    <a:pt x="3319" y="1357"/>
                    <a:pt x="2168" y="1642"/>
                    <a:pt x="1151" y="2222"/>
                  </a:cubicBezTo>
                  <a:cubicBezTo>
                    <a:pt x="616" y="2526"/>
                    <a:pt x="179" y="2972"/>
                    <a:pt x="54" y="3525"/>
                  </a:cubicBezTo>
                  <a:cubicBezTo>
                    <a:pt x="0" y="3739"/>
                    <a:pt x="0" y="3971"/>
                    <a:pt x="54" y="4212"/>
                  </a:cubicBezTo>
                  <a:cubicBezTo>
                    <a:pt x="134" y="4551"/>
                    <a:pt x="321" y="4899"/>
                    <a:pt x="580" y="5211"/>
                  </a:cubicBezTo>
                  <a:cubicBezTo>
                    <a:pt x="776" y="5452"/>
                    <a:pt x="1008" y="5675"/>
                    <a:pt x="1249" y="5862"/>
                  </a:cubicBezTo>
                  <a:cubicBezTo>
                    <a:pt x="1615" y="6130"/>
                    <a:pt x="2007" y="6335"/>
                    <a:pt x="2382" y="6397"/>
                  </a:cubicBezTo>
                  <a:cubicBezTo>
                    <a:pt x="2893" y="6614"/>
                    <a:pt x="3420" y="6695"/>
                    <a:pt x="3953" y="6695"/>
                  </a:cubicBezTo>
                  <a:cubicBezTo>
                    <a:pt x="4760" y="6695"/>
                    <a:pt x="5580" y="6509"/>
                    <a:pt x="6370" y="6326"/>
                  </a:cubicBezTo>
                  <a:cubicBezTo>
                    <a:pt x="8118" y="5925"/>
                    <a:pt x="9938" y="5782"/>
                    <a:pt x="11580" y="5006"/>
                  </a:cubicBezTo>
                  <a:cubicBezTo>
                    <a:pt x="12882" y="4390"/>
                    <a:pt x="13721" y="3337"/>
                    <a:pt x="13498" y="1865"/>
                  </a:cubicBezTo>
                  <a:cubicBezTo>
                    <a:pt x="13328" y="697"/>
                    <a:pt x="12641" y="188"/>
                    <a:pt x="11767" y="46"/>
                  </a:cubicBezTo>
                  <a:cubicBezTo>
                    <a:pt x="11577" y="15"/>
                    <a:pt x="11380" y="1"/>
                    <a:pt x="11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5201412" y="4705387"/>
              <a:ext cx="352092" cy="284357"/>
            </a:xfrm>
            <a:custGeom>
              <a:avLst/>
              <a:gdLst/>
              <a:ahLst/>
              <a:cxnLst/>
              <a:rect l="l" t="t" r="r" b="b"/>
              <a:pathLst>
                <a:path w="5354" h="4324" extrusionOk="0">
                  <a:moveTo>
                    <a:pt x="4407" y="350"/>
                  </a:moveTo>
                  <a:cubicBezTo>
                    <a:pt x="4434" y="582"/>
                    <a:pt x="4470" y="805"/>
                    <a:pt x="4497" y="1028"/>
                  </a:cubicBezTo>
                  <a:cubicBezTo>
                    <a:pt x="4604" y="1768"/>
                    <a:pt x="4746" y="2500"/>
                    <a:pt x="4970" y="3214"/>
                  </a:cubicBezTo>
                  <a:cubicBezTo>
                    <a:pt x="4372" y="3428"/>
                    <a:pt x="3729" y="3481"/>
                    <a:pt x="3114" y="3606"/>
                  </a:cubicBezTo>
                  <a:cubicBezTo>
                    <a:pt x="2498" y="3731"/>
                    <a:pt x="1883" y="3847"/>
                    <a:pt x="1267" y="3981"/>
                  </a:cubicBezTo>
                  <a:cubicBezTo>
                    <a:pt x="1160" y="3517"/>
                    <a:pt x="946" y="3071"/>
                    <a:pt x="830" y="2598"/>
                  </a:cubicBezTo>
                  <a:cubicBezTo>
                    <a:pt x="759" y="2304"/>
                    <a:pt x="732" y="2000"/>
                    <a:pt x="661" y="1697"/>
                  </a:cubicBezTo>
                  <a:cubicBezTo>
                    <a:pt x="607" y="1474"/>
                    <a:pt x="429" y="1260"/>
                    <a:pt x="366" y="1037"/>
                  </a:cubicBezTo>
                  <a:cubicBezTo>
                    <a:pt x="1241" y="912"/>
                    <a:pt x="2115" y="734"/>
                    <a:pt x="2989" y="582"/>
                  </a:cubicBezTo>
                  <a:cubicBezTo>
                    <a:pt x="3462" y="493"/>
                    <a:pt x="3935" y="412"/>
                    <a:pt x="4407" y="350"/>
                  </a:cubicBezTo>
                  <a:close/>
                  <a:moveTo>
                    <a:pt x="4530" y="1"/>
                  </a:moveTo>
                  <a:cubicBezTo>
                    <a:pt x="4522" y="1"/>
                    <a:pt x="4514" y="1"/>
                    <a:pt x="4506" y="2"/>
                  </a:cubicBezTo>
                  <a:cubicBezTo>
                    <a:pt x="3051" y="172"/>
                    <a:pt x="1624" y="519"/>
                    <a:pt x="170" y="725"/>
                  </a:cubicBezTo>
                  <a:cubicBezTo>
                    <a:pt x="116" y="734"/>
                    <a:pt x="81" y="760"/>
                    <a:pt x="63" y="796"/>
                  </a:cubicBezTo>
                  <a:cubicBezTo>
                    <a:pt x="27" y="823"/>
                    <a:pt x="0" y="867"/>
                    <a:pt x="9" y="921"/>
                  </a:cubicBezTo>
                  <a:cubicBezTo>
                    <a:pt x="18" y="1081"/>
                    <a:pt x="54" y="1206"/>
                    <a:pt x="134" y="1340"/>
                  </a:cubicBezTo>
                  <a:cubicBezTo>
                    <a:pt x="134" y="1358"/>
                    <a:pt x="143" y="1367"/>
                    <a:pt x="152" y="1385"/>
                  </a:cubicBezTo>
                  <a:cubicBezTo>
                    <a:pt x="313" y="1688"/>
                    <a:pt x="384" y="1991"/>
                    <a:pt x="447" y="2321"/>
                  </a:cubicBezTo>
                  <a:cubicBezTo>
                    <a:pt x="500" y="2616"/>
                    <a:pt x="554" y="2901"/>
                    <a:pt x="625" y="3196"/>
                  </a:cubicBezTo>
                  <a:cubicBezTo>
                    <a:pt x="705" y="3535"/>
                    <a:pt x="902" y="3847"/>
                    <a:pt x="964" y="4195"/>
                  </a:cubicBezTo>
                  <a:cubicBezTo>
                    <a:pt x="983" y="4280"/>
                    <a:pt x="1046" y="4317"/>
                    <a:pt x="1113" y="4317"/>
                  </a:cubicBezTo>
                  <a:cubicBezTo>
                    <a:pt x="1137" y="4317"/>
                    <a:pt x="1163" y="4312"/>
                    <a:pt x="1187" y="4302"/>
                  </a:cubicBezTo>
                  <a:cubicBezTo>
                    <a:pt x="1207" y="4315"/>
                    <a:pt x="1231" y="4323"/>
                    <a:pt x="1260" y="4323"/>
                  </a:cubicBezTo>
                  <a:cubicBezTo>
                    <a:pt x="1271" y="4323"/>
                    <a:pt x="1282" y="4322"/>
                    <a:pt x="1294" y="4320"/>
                  </a:cubicBezTo>
                  <a:cubicBezTo>
                    <a:pt x="2008" y="4168"/>
                    <a:pt x="2721" y="4034"/>
                    <a:pt x="3435" y="3892"/>
                  </a:cubicBezTo>
                  <a:cubicBezTo>
                    <a:pt x="4042" y="3767"/>
                    <a:pt x="4648" y="3704"/>
                    <a:pt x="5219" y="3481"/>
                  </a:cubicBezTo>
                  <a:cubicBezTo>
                    <a:pt x="5264" y="3463"/>
                    <a:pt x="5291" y="3437"/>
                    <a:pt x="5300" y="3410"/>
                  </a:cubicBezTo>
                  <a:cubicBezTo>
                    <a:pt x="5335" y="3374"/>
                    <a:pt x="5353" y="3321"/>
                    <a:pt x="5335" y="3258"/>
                  </a:cubicBezTo>
                  <a:cubicBezTo>
                    <a:pt x="5112" y="2589"/>
                    <a:pt x="4970" y="1902"/>
                    <a:pt x="4862" y="1206"/>
                  </a:cubicBezTo>
                  <a:cubicBezTo>
                    <a:pt x="4818" y="912"/>
                    <a:pt x="4782" y="609"/>
                    <a:pt x="4746" y="314"/>
                  </a:cubicBezTo>
                  <a:cubicBezTo>
                    <a:pt x="4746" y="279"/>
                    <a:pt x="4729" y="252"/>
                    <a:pt x="4711" y="225"/>
                  </a:cubicBezTo>
                  <a:cubicBezTo>
                    <a:pt x="4736" y="133"/>
                    <a:pt x="4658" y="1"/>
                    <a:pt x="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5192271" y="4961532"/>
              <a:ext cx="33276" cy="24661"/>
            </a:xfrm>
            <a:custGeom>
              <a:avLst/>
              <a:gdLst/>
              <a:ahLst/>
              <a:cxnLst/>
              <a:rect l="l" t="t" r="r" b="b"/>
              <a:pathLst>
                <a:path w="506" h="375" extrusionOk="0">
                  <a:moveTo>
                    <a:pt x="259" y="1"/>
                  </a:moveTo>
                  <a:cubicBezTo>
                    <a:pt x="141" y="1"/>
                    <a:pt x="1" y="172"/>
                    <a:pt x="95" y="273"/>
                  </a:cubicBezTo>
                  <a:cubicBezTo>
                    <a:pt x="166" y="345"/>
                    <a:pt x="238" y="375"/>
                    <a:pt x="297" y="375"/>
                  </a:cubicBezTo>
                  <a:cubicBezTo>
                    <a:pt x="436" y="375"/>
                    <a:pt x="505" y="208"/>
                    <a:pt x="336" y="32"/>
                  </a:cubicBezTo>
                  <a:cubicBezTo>
                    <a:pt x="314" y="10"/>
                    <a:pt x="28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5126377" y="4954363"/>
              <a:ext cx="33144" cy="24529"/>
            </a:xfrm>
            <a:custGeom>
              <a:avLst/>
              <a:gdLst/>
              <a:ahLst/>
              <a:cxnLst/>
              <a:rect l="l" t="t" r="r" b="b"/>
              <a:pathLst>
                <a:path w="504" h="373" extrusionOk="0">
                  <a:moveTo>
                    <a:pt x="207" y="0"/>
                  </a:moveTo>
                  <a:cubicBezTo>
                    <a:pt x="68" y="0"/>
                    <a:pt x="0" y="169"/>
                    <a:pt x="169" y="338"/>
                  </a:cubicBezTo>
                  <a:cubicBezTo>
                    <a:pt x="192" y="362"/>
                    <a:pt x="220" y="373"/>
                    <a:pt x="248" y="373"/>
                  </a:cubicBezTo>
                  <a:cubicBezTo>
                    <a:pt x="366" y="373"/>
                    <a:pt x="503" y="199"/>
                    <a:pt x="410" y="106"/>
                  </a:cubicBezTo>
                  <a:cubicBezTo>
                    <a:pt x="338" y="31"/>
                    <a:pt x="266"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5057984" y="4936082"/>
              <a:ext cx="33407" cy="24792"/>
            </a:xfrm>
            <a:custGeom>
              <a:avLst/>
              <a:gdLst/>
              <a:ahLst/>
              <a:cxnLst/>
              <a:rect l="l" t="t" r="r" b="b"/>
              <a:pathLst>
                <a:path w="508" h="377" extrusionOk="0">
                  <a:moveTo>
                    <a:pt x="260" y="1"/>
                  </a:moveTo>
                  <a:cubicBezTo>
                    <a:pt x="138" y="1"/>
                    <a:pt x="1" y="176"/>
                    <a:pt x="94" y="277"/>
                  </a:cubicBezTo>
                  <a:cubicBezTo>
                    <a:pt x="165" y="347"/>
                    <a:pt x="235" y="376"/>
                    <a:pt x="294" y="376"/>
                  </a:cubicBezTo>
                  <a:cubicBezTo>
                    <a:pt x="435" y="376"/>
                    <a:pt x="508" y="206"/>
                    <a:pt x="344" y="36"/>
                  </a:cubicBezTo>
                  <a:cubicBezTo>
                    <a:pt x="319" y="11"/>
                    <a:pt x="290"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5144527" y="4905305"/>
              <a:ext cx="33605" cy="24332"/>
            </a:xfrm>
            <a:custGeom>
              <a:avLst/>
              <a:gdLst/>
              <a:ahLst/>
              <a:cxnLst/>
              <a:rect l="l" t="t" r="r" b="b"/>
              <a:pathLst>
                <a:path w="511" h="370" extrusionOk="0">
                  <a:moveTo>
                    <a:pt x="212" y="1"/>
                  </a:moveTo>
                  <a:cubicBezTo>
                    <a:pt x="73" y="1"/>
                    <a:pt x="1" y="165"/>
                    <a:pt x="170" y="334"/>
                  </a:cubicBezTo>
                  <a:cubicBezTo>
                    <a:pt x="192" y="359"/>
                    <a:pt x="220" y="369"/>
                    <a:pt x="250" y="369"/>
                  </a:cubicBezTo>
                  <a:cubicBezTo>
                    <a:pt x="369" y="369"/>
                    <a:pt x="511" y="195"/>
                    <a:pt x="411" y="102"/>
                  </a:cubicBezTo>
                  <a:cubicBezTo>
                    <a:pt x="341" y="30"/>
                    <a:pt x="270" y="1"/>
                    <a:pt x="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5169188" y="4850196"/>
              <a:ext cx="29330" cy="24595"/>
            </a:xfrm>
            <a:custGeom>
              <a:avLst/>
              <a:gdLst/>
              <a:ahLst/>
              <a:cxnLst/>
              <a:rect l="l" t="t" r="r" b="b"/>
              <a:pathLst>
                <a:path w="446" h="374" extrusionOk="0">
                  <a:moveTo>
                    <a:pt x="208" y="0"/>
                  </a:moveTo>
                  <a:cubicBezTo>
                    <a:pt x="69" y="0"/>
                    <a:pt x="0" y="167"/>
                    <a:pt x="169" y="343"/>
                  </a:cubicBezTo>
                  <a:cubicBezTo>
                    <a:pt x="191" y="364"/>
                    <a:pt x="218" y="374"/>
                    <a:pt x="245" y="374"/>
                  </a:cubicBezTo>
                  <a:cubicBezTo>
                    <a:pt x="319" y="374"/>
                    <a:pt x="402" y="307"/>
                    <a:pt x="428" y="235"/>
                  </a:cubicBezTo>
                  <a:cubicBezTo>
                    <a:pt x="446" y="200"/>
                    <a:pt x="446" y="164"/>
                    <a:pt x="437" y="137"/>
                  </a:cubicBezTo>
                  <a:cubicBezTo>
                    <a:pt x="428" y="119"/>
                    <a:pt x="419" y="111"/>
                    <a:pt x="410" y="102"/>
                  </a:cubicBezTo>
                  <a:cubicBezTo>
                    <a:pt x="339" y="30"/>
                    <a:pt x="267" y="0"/>
                    <a:pt x="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130323" y="4794166"/>
              <a:ext cx="33276" cy="24595"/>
            </a:xfrm>
            <a:custGeom>
              <a:avLst/>
              <a:gdLst/>
              <a:ahLst/>
              <a:cxnLst/>
              <a:rect l="l" t="t" r="r" b="b"/>
              <a:pathLst>
                <a:path w="506" h="374" extrusionOk="0">
                  <a:moveTo>
                    <a:pt x="209" y="1"/>
                  </a:moveTo>
                  <a:cubicBezTo>
                    <a:pt x="70" y="1"/>
                    <a:pt x="0" y="169"/>
                    <a:pt x="163" y="338"/>
                  </a:cubicBezTo>
                  <a:cubicBezTo>
                    <a:pt x="187" y="363"/>
                    <a:pt x="216" y="373"/>
                    <a:pt x="246" y="373"/>
                  </a:cubicBezTo>
                  <a:cubicBezTo>
                    <a:pt x="368" y="373"/>
                    <a:pt x="506" y="199"/>
                    <a:pt x="412" y="106"/>
                  </a:cubicBezTo>
                  <a:cubicBezTo>
                    <a:pt x="340" y="31"/>
                    <a:pt x="268"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116052" y="4879789"/>
              <a:ext cx="33342" cy="24266"/>
            </a:xfrm>
            <a:custGeom>
              <a:avLst/>
              <a:gdLst/>
              <a:ahLst/>
              <a:cxnLst/>
              <a:rect l="l" t="t" r="r" b="b"/>
              <a:pathLst>
                <a:path w="507" h="369" extrusionOk="0">
                  <a:moveTo>
                    <a:pt x="260" y="0"/>
                  </a:moveTo>
                  <a:cubicBezTo>
                    <a:pt x="138" y="0"/>
                    <a:pt x="1" y="174"/>
                    <a:pt x="94" y="267"/>
                  </a:cubicBezTo>
                  <a:cubicBezTo>
                    <a:pt x="166" y="339"/>
                    <a:pt x="238" y="369"/>
                    <a:pt x="297" y="369"/>
                  </a:cubicBezTo>
                  <a:cubicBezTo>
                    <a:pt x="437" y="369"/>
                    <a:pt x="507" y="204"/>
                    <a:pt x="344" y="35"/>
                  </a:cubicBezTo>
                  <a:cubicBezTo>
                    <a:pt x="319" y="11"/>
                    <a:pt x="290"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050553" y="4896756"/>
              <a:ext cx="33539" cy="24332"/>
            </a:xfrm>
            <a:custGeom>
              <a:avLst/>
              <a:gdLst/>
              <a:ahLst/>
              <a:cxnLst/>
              <a:rect l="l" t="t" r="r" b="b"/>
              <a:pathLst>
                <a:path w="510" h="370" extrusionOk="0">
                  <a:moveTo>
                    <a:pt x="259" y="0"/>
                  </a:moveTo>
                  <a:cubicBezTo>
                    <a:pt x="139" y="0"/>
                    <a:pt x="0" y="168"/>
                    <a:pt x="100" y="268"/>
                  </a:cubicBezTo>
                  <a:cubicBezTo>
                    <a:pt x="169" y="340"/>
                    <a:pt x="240" y="370"/>
                    <a:pt x="299" y="370"/>
                  </a:cubicBezTo>
                  <a:cubicBezTo>
                    <a:pt x="437" y="370"/>
                    <a:pt x="510" y="205"/>
                    <a:pt x="341" y="36"/>
                  </a:cubicBezTo>
                  <a:cubicBezTo>
                    <a:pt x="317" y="11"/>
                    <a:pt x="28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077516" y="4828429"/>
              <a:ext cx="33670" cy="24661"/>
            </a:xfrm>
            <a:custGeom>
              <a:avLst/>
              <a:gdLst/>
              <a:ahLst/>
              <a:cxnLst/>
              <a:rect l="l" t="t" r="r" b="b"/>
              <a:pathLst>
                <a:path w="512" h="375" extrusionOk="0">
                  <a:moveTo>
                    <a:pt x="257" y="1"/>
                  </a:moveTo>
                  <a:cubicBezTo>
                    <a:pt x="124" y="1"/>
                    <a:pt x="0" y="172"/>
                    <a:pt x="118" y="290"/>
                  </a:cubicBezTo>
                  <a:lnTo>
                    <a:pt x="154" y="326"/>
                  </a:lnTo>
                  <a:cubicBezTo>
                    <a:pt x="188" y="360"/>
                    <a:pt x="228" y="375"/>
                    <a:pt x="266" y="375"/>
                  </a:cubicBezTo>
                  <a:cubicBezTo>
                    <a:pt x="395" y="375"/>
                    <a:pt x="512" y="209"/>
                    <a:pt x="395" y="85"/>
                  </a:cubicBezTo>
                  <a:lnTo>
                    <a:pt x="368" y="49"/>
                  </a:lnTo>
                  <a:cubicBezTo>
                    <a:pt x="334" y="15"/>
                    <a:pt x="295" y="1"/>
                    <a:pt x="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014844" y="4860126"/>
              <a:ext cx="33210" cy="24661"/>
            </a:xfrm>
            <a:custGeom>
              <a:avLst/>
              <a:gdLst/>
              <a:ahLst/>
              <a:cxnLst/>
              <a:rect l="l" t="t" r="r" b="b"/>
              <a:pathLst>
                <a:path w="505" h="375" extrusionOk="0">
                  <a:moveTo>
                    <a:pt x="209" y="1"/>
                  </a:moveTo>
                  <a:cubicBezTo>
                    <a:pt x="69" y="1"/>
                    <a:pt x="1" y="168"/>
                    <a:pt x="170" y="343"/>
                  </a:cubicBezTo>
                  <a:cubicBezTo>
                    <a:pt x="192" y="365"/>
                    <a:pt x="219" y="375"/>
                    <a:pt x="247" y="375"/>
                  </a:cubicBezTo>
                  <a:cubicBezTo>
                    <a:pt x="365" y="375"/>
                    <a:pt x="505" y="203"/>
                    <a:pt x="411" y="102"/>
                  </a:cubicBezTo>
                  <a:cubicBezTo>
                    <a:pt x="339" y="31"/>
                    <a:pt x="268"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5030693" y="4796468"/>
              <a:ext cx="33539" cy="24398"/>
            </a:xfrm>
            <a:custGeom>
              <a:avLst/>
              <a:gdLst/>
              <a:ahLst/>
              <a:cxnLst/>
              <a:rect l="l" t="t" r="r" b="b"/>
              <a:pathLst>
                <a:path w="510" h="371" extrusionOk="0">
                  <a:moveTo>
                    <a:pt x="243" y="0"/>
                  </a:moveTo>
                  <a:cubicBezTo>
                    <a:pt x="115" y="0"/>
                    <a:pt x="0" y="169"/>
                    <a:pt x="116" y="285"/>
                  </a:cubicBezTo>
                  <a:lnTo>
                    <a:pt x="143" y="321"/>
                  </a:lnTo>
                  <a:cubicBezTo>
                    <a:pt x="180" y="356"/>
                    <a:pt x="221" y="370"/>
                    <a:pt x="260" y="370"/>
                  </a:cubicBezTo>
                  <a:cubicBezTo>
                    <a:pt x="393" y="370"/>
                    <a:pt x="510" y="204"/>
                    <a:pt x="393" y="80"/>
                  </a:cubicBezTo>
                  <a:lnTo>
                    <a:pt x="357" y="53"/>
                  </a:lnTo>
                  <a:cubicBezTo>
                    <a:pt x="322" y="16"/>
                    <a:pt x="282"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5575665" y="4906620"/>
              <a:ext cx="33736" cy="24529"/>
            </a:xfrm>
            <a:custGeom>
              <a:avLst/>
              <a:gdLst/>
              <a:ahLst/>
              <a:cxnLst/>
              <a:rect l="l" t="t" r="r" b="b"/>
              <a:pathLst>
                <a:path w="513" h="373" extrusionOk="0">
                  <a:moveTo>
                    <a:pt x="216" y="0"/>
                  </a:moveTo>
                  <a:cubicBezTo>
                    <a:pt x="75" y="0"/>
                    <a:pt x="0" y="171"/>
                    <a:pt x="171" y="341"/>
                  </a:cubicBezTo>
                  <a:cubicBezTo>
                    <a:pt x="193" y="363"/>
                    <a:pt x="220" y="372"/>
                    <a:pt x="248" y="372"/>
                  </a:cubicBezTo>
                  <a:cubicBezTo>
                    <a:pt x="368" y="372"/>
                    <a:pt x="513" y="201"/>
                    <a:pt x="411" y="100"/>
                  </a:cubicBezTo>
                  <a:cubicBezTo>
                    <a:pt x="344" y="30"/>
                    <a:pt x="274"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5572180" y="4838688"/>
              <a:ext cx="31632" cy="22293"/>
            </a:xfrm>
            <a:custGeom>
              <a:avLst/>
              <a:gdLst/>
              <a:ahLst/>
              <a:cxnLst/>
              <a:rect l="l" t="t" r="r" b="b"/>
              <a:pathLst>
                <a:path w="481" h="339" extrusionOk="0">
                  <a:moveTo>
                    <a:pt x="243" y="1"/>
                  </a:moveTo>
                  <a:cubicBezTo>
                    <a:pt x="115" y="1"/>
                    <a:pt x="0" y="169"/>
                    <a:pt x="117" y="286"/>
                  </a:cubicBezTo>
                  <a:cubicBezTo>
                    <a:pt x="152" y="323"/>
                    <a:pt x="193" y="339"/>
                    <a:pt x="232" y="339"/>
                  </a:cubicBezTo>
                  <a:cubicBezTo>
                    <a:pt x="362" y="339"/>
                    <a:pt x="481" y="170"/>
                    <a:pt x="357" y="54"/>
                  </a:cubicBezTo>
                  <a:cubicBezTo>
                    <a:pt x="322" y="16"/>
                    <a:pt x="282"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5628801" y="4864138"/>
              <a:ext cx="33210" cy="24661"/>
            </a:xfrm>
            <a:custGeom>
              <a:avLst/>
              <a:gdLst/>
              <a:ahLst/>
              <a:cxnLst/>
              <a:rect l="l" t="t" r="r" b="b"/>
              <a:pathLst>
                <a:path w="505" h="375" extrusionOk="0">
                  <a:moveTo>
                    <a:pt x="259" y="1"/>
                  </a:moveTo>
                  <a:cubicBezTo>
                    <a:pt x="140" y="1"/>
                    <a:pt x="0" y="172"/>
                    <a:pt x="94" y="273"/>
                  </a:cubicBezTo>
                  <a:cubicBezTo>
                    <a:pt x="166" y="345"/>
                    <a:pt x="237" y="375"/>
                    <a:pt x="296" y="375"/>
                  </a:cubicBezTo>
                  <a:cubicBezTo>
                    <a:pt x="436" y="375"/>
                    <a:pt x="504" y="208"/>
                    <a:pt x="335" y="32"/>
                  </a:cubicBezTo>
                  <a:cubicBezTo>
                    <a:pt x="313" y="10"/>
                    <a:pt x="286"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5638468" y="4814421"/>
              <a:ext cx="33210" cy="24595"/>
            </a:xfrm>
            <a:custGeom>
              <a:avLst/>
              <a:gdLst/>
              <a:ahLst/>
              <a:cxnLst/>
              <a:rect l="l" t="t" r="r" b="b"/>
              <a:pathLst>
                <a:path w="505" h="374" extrusionOk="0">
                  <a:moveTo>
                    <a:pt x="209" y="0"/>
                  </a:moveTo>
                  <a:cubicBezTo>
                    <a:pt x="70" y="0"/>
                    <a:pt x="1" y="167"/>
                    <a:pt x="170" y="342"/>
                  </a:cubicBezTo>
                  <a:cubicBezTo>
                    <a:pt x="192" y="364"/>
                    <a:pt x="219" y="374"/>
                    <a:pt x="247" y="374"/>
                  </a:cubicBezTo>
                  <a:cubicBezTo>
                    <a:pt x="365" y="374"/>
                    <a:pt x="505" y="203"/>
                    <a:pt x="411" y="101"/>
                  </a:cubicBezTo>
                  <a:cubicBezTo>
                    <a:pt x="339" y="30"/>
                    <a:pt x="268"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5690684" y="4832243"/>
              <a:ext cx="31763" cy="22293"/>
            </a:xfrm>
            <a:custGeom>
              <a:avLst/>
              <a:gdLst/>
              <a:ahLst/>
              <a:cxnLst/>
              <a:rect l="l" t="t" r="r" b="b"/>
              <a:pathLst>
                <a:path w="483" h="339" extrusionOk="0">
                  <a:moveTo>
                    <a:pt x="251" y="0"/>
                  </a:moveTo>
                  <a:cubicBezTo>
                    <a:pt x="120" y="0"/>
                    <a:pt x="0" y="169"/>
                    <a:pt x="117" y="285"/>
                  </a:cubicBezTo>
                  <a:cubicBezTo>
                    <a:pt x="154" y="323"/>
                    <a:pt x="196" y="339"/>
                    <a:pt x="236" y="339"/>
                  </a:cubicBezTo>
                  <a:cubicBezTo>
                    <a:pt x="368" y="339"/>
                    <a:pt x="483" y="170"/>
                    <a:pt x="366" y="53"/>
                  </a:cubicBezTo>
                  <a:cubicBezTo>
                    <a:pt x="331" y="16"/>
                    <a:pt x="2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5743425" y="4774043"/>
              <a:ext cx="29462" cy="24792"/>
            </a:xfrm>
            <a:custGeom>
              <a:avLst/>
              <a:gdLst/>
              <a:ahLst/>
              <a:cxnLst/>
              <a:rect l="l" t="t" r="r" b="b"/>
              <a:pathLst>
                <a:path w="448" h="377" extrusionOk="0">
                  <a:moveTo>
                    <a:pt x="216" y="0"/>
                  </a:moveTo>
                  <a:cubicBezTo>
                    <a:pt x="76" y="0"/>
                    <a:pt x="1" y="170"/>
                    <a:pt x="171" y="341"/>
                  </a:cubicBezTo>
                  <a:cubicBezTo>
                    <a:pt x="198" y="376"/>
                    <a:pt x="242" y="376"/>
                    <a:pt x="278" y="376"/>
                  </a:cubicBezTo>
                  <a:cubicBezTo>
                    <a:pt x="349" y="359"/>
                    <a:pt x="430" y="287"/>
                    <a:pt x="439" y="207"/>
                  </a:cubicBezTo>
                  <a:cubicBezTo>
                    <a:pt x="448" y="171"/>
                    <a:pt x="448" y="136"/>
                    <a:pt x="412" y="100"/>
                  </a:cubicBezTo>
                  <a:cubicBezTo>
                    <a:pt x="344" y="29"/>
                    <a:pt x="274"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5676479" y="4777134"/>
              <a:ext cx="33342" cy="24595"/>
            </a:xfrm>
            <a:custGeom>
              <a:avLst/>
              <a:gdLst/>
              <a:ahLst/>
              <a:cxnLst/>
              <a:rect l="l" t="t" r="r" b="b"/>
              <a:pathLst>
                <a:path w="507" h="374" extrusionOk="0">
                  <a:moveTo>
                    <a:pt x="209" y="1"/>
                  </a:moveTo>
                  <a:cubicBezTo>
                    <a:pt x="70" y="1"/>
                    <a:pt x="1" y="170"/>
                    <a:pt x="163" y="338"/>
                  </a:cubicBezTo>
                  <a:cubicBezTo>
                    <a:pt x="188" y="363"/>
                    <a:pt x="217" y="373"/>
                    <a:pt x="247" y="373"/>
                  </a:cubicBezTo>
                  <a:cubicBezTo>
                    <a:pt x="369" y="373"/>
                    <a:pt x="506" y="200"/>
                    <a:pt x="413" y="106"/>
                  </a:cubicBezTo>
                  <a:cubicBezTo>
                    <a:pt x="341" y="32"/>
                    <a:pt x="269"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5694235" y="4707689"/>
              <a:ext cx="25845" cy="26502"/>
            </a:xfrm>
            <a:custGeom>
              <a:avLst/>
              <a:gdLst/>
              <a:ahLst/>
              <a:cxnLst/>
              <a:rect l="l" t="t" r="r" b="b"/>
              <a:pathLst>
                <a:path w="393" h="403" extrusionOk="0">
                  <a:moveTo>
                    <a:pt x="178" y="1"/>
                  </a:moveTo>
                  <a:cubicBezTo>
                    <a:pt x="152" y="1"/>
                    <a:pt x="125" y="7"/>
                    <a:pt x="98" y="21"/>
                  </a:cubicBezTo>
                  <a:cubicBezTo>
                    <a:pt x="36" y="56"/>
                    <a:pt x="0" y="137"/>
                    <a:pt x="18" y="217"/>
                  </a:cubicBezTo>
                  <a:cubicBezTo>
                    <a:pt x="12" y="312"/>
                    <a:pt x="100" y="402"/>
                    <a:pt x="193" y="402"/>
                  </a:cubicBezTo>
                  <a:cubicBezTo>
                    <a:pt x="231" y="402"/>
                    <a:pt x="270" y="387"/>
                    <a:pt x="303" y="351"/>
                  </a:cubicBezTo>
                  <a:cubicBezTo>
                    <a:pt x="366" y="279"/>
                    <a:pt x="393" y="172"/>
                    <a:pt x="330" y="83"/>
                  </a:cubicBezTo>
                  <a:cubicBezTo>
                    <a:pt x="293" y="33"/>
                    <a:pt x="238"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5629656" y="4673229"/>
              <a:ext cx="31171" cy="22293"/>
            </a:xfrm>
            <a:custGeom>
              <a:avLst/>
              <a:gdLst/>
              <a:ahLst/>
              <a:cxnLst/>
              <a:rect l="l" t="t" r="r" b="b"/>
              <a:pathLst>
                <a:path w="474" h="339" extrusionOk="0">
                  <a:moveTo>
                    <a:pt x="243" y="1"/>
                  </a:moveTo>
                  <a:cubicBezTo>
                    <a:pt x="115" y="1"/>
                    <a:pt x="1" y="170"/>
                    <a:pt x="117" y="286"/>
                  </a:cubicBezTo>
                  <a:cubicBezTo>
                    <a:pt x="152" y="323"/>
                    <a:pt x="192" y="339"/>
                    <a:pt x="231" y="339"/>
                  </a:cubicBezTo>
                  <a:cubicBezTo>
                    <a:pt x="359" y="339"/>
                    <a:pt x="474" y="170"/>
                    <a:pt x="358" y="54"/>
                  </a:cubicBezTo>
                  <a:cubicBezTo>
                    <a:pt x="322" y="16"/>
                    <a:pt x="282"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5626697" y="4754183"/>
              <a:ext cx="31237" cy="22359"/>
            </a:xfrm>
            <a:custGeom>
              <a:avLst/>
              <a:gdLst/>
              <a:ahLst/>
              <a:cxnLst/>
              <a:rect l="l" t="t" r="r" b="b"/>
              <a:pathLst>
                <a:path w="475" h="340" extrusionOk="0">
                  <a:moveTo>
                    <a:pt x="244" y="1"/>
                  </a:moveTo>
                  <a:cubicBezTo>
                    <a:pt x="115" y="1"/>
                    <a:pt x="1" y="170"/>
                    <a:pt x="117" y="286"/>
                  </a:cubicBezTo>
                  <a:cubicBezTo>
                    <a:pt x="153" y="323"/>
                    <a:pt x="193" y="339"/>
                    <a:pt x="232" y="339"/>
                  </a:cubicBezTo>
                  <a:cubicBezTo>
                    <a:pt x="360" y="339"/>
                    <a:pt x="474" y="170"/>
                    <a:pt x="358" y="54"/>
                  </a:cubicBezTo>
                  <a:cubicBezTo>
                    <a:pt x="323" y="17"/>
                    <a:pt x="282"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5581452" y="4791799"/>
              <a:ext cx="33210" cy="24595"/>
            </a:xfrm>
            <a:custGeom>
              <a:avLst/>
              <a:gdLst/>
              <a:ahLst/>
              <a:cxnLst/>
              <a:rect l="l" t="t" r="r" b="b"/>
              <a:pathLst>
                <a:path w="505" h="374" extrusionOk="0">
                  <a:moveTo>
                    <a:pt x="206" y="1"/>
                  </a:moveTo>
                  <a:cubicBezTo>
                    <a:pt x="70" y="1"/>
                    <a:pt x="0" y="170"/>
                    <a:pt x="163" y="338"/>
                  </a:cubicBezTo>
                  <a:cubicBezTo>
                    <a:pt x="187" y="363"/>
                    <a:pt x="217" y="373"/>
                    <a:pt x="246" y="373"/>
                  </a:cubicBezTo>
                  <a:cubicBezTo>
                    <a:pt x="368" y="373"/>
                    <a:pt x="504" y="200"/>
                    <a:pt x="404" y="106"/>
                  </a:cubicBezTo>
                  <a:cubicBezTo>
                    <a:pt x="334" y="32"/>
                    <a:pt x="26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580203" y="4714791"/>
              <a:ext cx="33407" cy="24727"/>
            </a:xfrm>
            <a:custGeom>
              <a:avLst/>
              <a:gdLst/>
              <a:ahLst/>
              <a:cxnLst/>
              <a:rect l="l" t="t" r="r" b="b"/>
              <a:pathLst>
                <a:path w="508" h="376" extrusionOk="0">
                  <a:moveTo>
                    <a:pt x="214" y="0"/>
                  </a:moveTo>
                  <a:cubicBezTo>
                    <a:pt x="72" y="0"/>
                    <a:pt x="0" y="170"/>
                    <a:pt x="164" y="341"/>
                  </a:cubicBezTo>
                  <a:cubicBezTo>
                    <a:pt x="189" y="365"/>
                    <a:pt x="217" y="376"/>
                    <a:pt x="247" y="376"/>
                  </a:cubicBezTo>
                  <a:cubicBezTo>
                    <a:pt x="370" y="376"/>
                    <a:pt x="507" y="200"/>
                    <a:pt x="414" y="100"/>
                  </a:cubicBezTo>
                  <a:cubicBezTo>
                    <a:pt x="343" y="29"/>
                    <a:pt x="273"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540351" y="4753920"/>
              <a:ext cx="33210" cy="24332"/>
            </a:xfrm>
            <a:custGeom>
              <a:avLst/>
              <a:gdLst/>
              <a:ahLst/>
              <a:cxnLst/>
              <a:rect l="l" t="t" r="r" b="b"/>
              <a:pathLst>
                <a:path w="505" h="370" extrusionOk="0">
                  <a:moveTo>
                    <a:pt x="207" y="1"/>
                  </a:moveTo>
                  <a:cubicBezTo>
                    <a:pt x="71" y="1"/>
                    <a:pt x="1" y="166"/>
                    <a:pt x="163" y="335"/>
                  </a:cubicBezTo>
                  <a:cubicBezTo>
                    <a:pt x="188" y="359"/>
                    <a:pt x="217" y="370"/>
                    <a:pt x="247" y="370"/>
                  </a:cubicBezTo>
                  <a:cubicBezTo>
                    <a:pt x="369" y="370"/>
                    <a:pt x="505" y="196"/>
                    <a:pt x="404" y="103"/>
                  </a:cubicBezTo>
                  <a:cubicBezTo>
                    <a:pt x="335" y="31"/>
                    <a:pt x="265"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522069" y="4686777"/>
              <a:ext cx="33407" cy="24727"/>
            </a:xfrm>
            <a:custGeom>
              <a:avLst/>
              <a:gdLst/>
              <a:ahLst/>
              <a:cxnLst/>
              <a:rect l="l" t="t" r="r" b="b"/>
              <a:pathLst>
                <a:path w="508" h="376" extrusionOk="0">
                  <a:moveTo>
                    <a:pt x="260" y="0"/>
                  </a:moveTo>
                  <a:cubicBezTo>
                    <a:pt x="138" y="0"/>
                    <a:pt x="0" y="176"/>
                    <a:pt x="94" y="276"/>
                  </a:cubicBezTo>
                  <a:cubicBezTo>
                    <a:pt x="164" y="347"/>
                    <a:pt x="235" y="376"/>
                    <a:pt x="293" y="376"/>
                  </a:cubicBezTo>
                  <a:cubicBezTo>
                    <a:pt x="435" y="376"/>
                    <a:pt x="507" y="206"/>
                    <a:pt x="343" y="35"/>
                  </a:cubicBezTo>
                  <a:cubicBezTo>
                    <a:pt x="319" y="11"/>
                    <a:pt x="290"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4"/>
          <p:cNvGrpSpPr/>
          <p:nvPr/>
        </p:nvGrpSpPr>
        <p:grpSpPr>
          <a:xfrm rot="-1978960">
            <a:off x="8243860" y="1477641"/>
            <a:ext cx="854328" cy="1152914"/>
            <a:chOff x="1326575" y="1917600"/>
            <a:chExt cx="436125" cy="588550"/>
          </a:xfrm>
        </p:grpSpPr>
        <p:sp>
          <p:nvSpPr>
            <p:cNvPr id="104" name="Google Shape;104;p4"/>
            <p:cNvSpPr/>
            <p:nvPr/>
          </p:nvSpPr>
          <p:spPr>
            <a:xfrm>
              <a:off x="1326575" y="1917600"/>
              <a:ext cx="436125" cy="588550"/>
            </a:xfrm>
            <a:custGeom>
              <a:avLst/>
              <a:gdLst/>
              <a:ahLst/>
              <a:cxnLst/>
              <a:rect l="l" t="t" r="r" b="b"/>
              <a:pathLst>
                <a:path w="17445" h="23542" extrusionOk="0">
                  <a:moveTo>
                    <a:pt x="8948" y="365"/>
                  </a:moveTo>
                  <a:cubicBezTo>
                    <a:pt x="10920" y="365"/>
                    <a:pt x="12891" y="399"/>
                    <a:pt x="14863" y="465"/>
                  </a:cubicBezTo>
                  <a:cubicBezTo>
                    <a:pt x="15239" y="491"/>
                    <a:pt x="15640" y="541"/>
                    <a:pt x="16016" y="616"/>
                  </a:cubicBezTo>
                  <a:cubicBezTo>
                    <a:pt x="16592" y="741"/>
                    <a:pt x="16993" y="1242"/>
                    <a:pt x="16943" y="1819"/>
                  </a:cubicBezTo>
                  <a:cubicBezTo>
                    <a:pt x="16617" y="5528"/>
                    <a:pt x="16993" y="9237"/>
                    <a:pt x="16968" y="12947"/>
                  </a:cubicBezTo>
                  <a:cubicBezTo>
                    <a:pt x="16968" y="15578"/>
                    <a:pt x="16968" y="18235"/>
                    <a:pt x="16993" y="20867"/>
                  </a:cubicBezTo>
                  <a:cubicBezTo>
                    <a:pt x="16993" y="21318"/>
                    <a:pt x="16918" y="21744"/>
                    <a:pt x="16692" y="22120"/>
                  </a:cubicBezTo>
                  <a:cubicBezTo>
                    <a:pt x="16467" y="22521"/>
                    <a:pt x="16141" y="22821"/>
                    <a:pt x="15665" y="22821"/>
                  </a:cubicBezTo>
                  <a:cubicBezTo>
                    <a:pt x="13354" y="22867"/>
                    <a:pt x="11064" y="23158"/>
                    <a:pt x="8757" y="23158"/>
                  </a:cubicBezTo>
                  <a:cubicBezTo>
                    <a:pt x="8512" y="23158"/>
                    <a:pt x="8266" y="23155"/>
                    <a:pt x="8021" y="23147"/>
                  </a:cubicBezTo>
                  <a:cubicBezTo>
                    <a:pt x="6116" y="23097"/>
                    <a:pt x="4211" y="22897"/>
                    <a:pt x="2306" y="22847"/>
                  </a:cubicBezTo>
                  <a:cubicBezTo>
                    <a:pt x="1204" y="22821"/>
                    <a:pt x="602" y="22220"/>
                    <a:pt x="577" y="21092"/>
                  </a:cubicBezTo>
                  <a:cubicBezTo>
                    <a:pt x="552" y="19363"/>
                    <a:pt x="577" y="17659"/>
                    <a:pt x="552" y="15929"/>
                  </a:cubicBezTo>
                  <a:cubicBezTo>
                    <a:pt x="552" y="14551"/>
                    <a:pt x="552" y="13172"/>
                    <a:pt x="552" y="11794"/>
                  </a:cubicBezTo>
                  <a:lnTo>
                    <a:pt x="602" y="11794"/>
                  </a:lnTo>
                  <a:cubicBezTo>
                    <a:pt x="652" y="9463"/>
                    <a:pt x="727" y="7132"/>
                    <a:pt x="753" y="4801"/>
                  </a:cubicBezTo>
                  <a:cubicBezTo>
                    <a:pt x="778" y="3899"/>
                    <a:pt x="702" y="2972"/>
                    <a:pt x="627" y="2044"/>
                  </a:cubicBezTo>
                  <a:cubicBezTo>
                    <a:pt x="552" y="1242"/>
                    <a:pt x="878" y="716"/>
                    <a:pt x="1680" y="591"/>
                  </a:cubicBezTo>
                  <a:cubicBezTo>
                    <a:pt x="3108" y="340"/>
                    <a:pt x="4562" y="415"/>
                    <a:pt x="5991" y="390"/>
                  </a:cubicBezTo>
                  <a:cubicBezTo>
                    <a:pt x="6976" y="374"/>
                    <a:pt x="7962" y="365"/>
                    <a:pt x="8948" y="365"/>
                  </a:cubicBezTo>
                  <a:close/>
                  <a:moveTo>
                    <a:pt x="8515" y="1"/>
                  </a:moveTo>
                  <a:cubicBezTo>
                    <a:pt x="6922" y="1"/>
                    <a:pt x="5328" y="21"/>
                    <a:pt x="3735" y="64"/>
                  </a:cubicBezTo>
                  <a:cubicBezTo>
                    <a:pt x="2958" y="90"/>
                    <a:pt x="2181" y="64"/>
                    <a:pt x="1429" y="240"/>
                  </a:cubicBezTo>
                  <a:cubicBezTo>
                    <a:pt x="677" y="440"/>
                    <a:pt x="427" y="766"/>
                    <a:pt x="326" y="1518"/>
                  </a:cubicBezTo>
                  <a:cubicBezTo>
                    <a:pt x="201" y="2646"/>
                    <a:pt x="352" y="3774"/>
                    <a:pt x="352" y="4877"/>
                  </a:cubicBezTo>
                  <a:cubicBezTo>
                    <a:pt x="276" y="8335"/>
                    <a:pt x="176" y="11794"/>
                    <a:pt x="151" y="15253"/>
                  </a:cubicBezTo>
                  <a:cubicBezTo>
                    <a:pt x="151" y="17283"/>
                    <a:pt x="1" y="19338"/>
                    <a:pt x="251" y="21368"/>
                  </a:cubicBezTo>
                  <a:cubicBezTo>
                    <a:pt x="427" y="22721"/>
                    <a:pt x="928" y="23197"/>
                    <a:pt x="2131" y="23273"/>
                  </a:cubicBezTo>
                  <a:cubicBezTo>
                    <a:pt x="2432" y="23273"/>
                    <a:pt x="2732" y="23298"/>
                    <a:pt x="3033" y="23323"/>
                  </a:cubicBezTo>
                  <a:cubicBezTo>
                    <a:pt x="4933" y="23471"/>
                    <a:pt x="6833" y="23541"/>
                    <a:pt x="8733" y="23541"/>
                  </a:cubicBezTo>
                  <a:cubicBezTo>
                    <a:pt x="11019" y="23541"/>
                    <a:pt x="13304" y="23439"/>
                    <a:pt x="15590" y="23248"/>
                  </a:cubicBezTo>
                  <a:cubicBezTo>
                    <a:pt x="16291" y="23197"/>
                    <a:pt x="16793" y="22897"/>
                    <a:pt x="17068" y="22195"/>
                  </a:cubicBezTo>
                  <a:cubicBezTo>
                    <a:pt x="17319" y="21593"/>
                    <a:pt x="17369" y="20992"/>
                    <a:pt x="17394" y="20340"/>
                  </a:cubicBezTo>
                  <a:cubicBezTo>
                    <a:pt x="17419" y="17333"/>
                    <a:pt x="17444" y="14300"/>
                    <a:pt x="17294" y="10917"/>
                  </a:cubicBezTo>
                  <a:cubicBezTo>
                    <a:pt x="17394" y="8410"/>
                    <a:pt x="17119" y="5553"/>
                    <a:pt x="17269" y="2671"/>
                  </a:cubicBezTo>
                  <a:cubicBezTo>
                    <a:pt x="17294" y="2245"/>
                    <a:pt x="17244" y="1844"/>
                    <a:pt x="17194" y="1418"/>
                  </a:cubicBezTo>
                  <a:cubicBezTo>
                    <a:pt x="17144" y="841"/>
                    <a:pt x="16843" y="465"/>
                    <a:pt x="16291" y="290"/>
                  </a:cubicBezTo>
                  <a:cubicBezTo>
                    <a:pt x="15740" y="140"/>
                    <a:pt x="15189" y="90"/>
                    <a:pt x="14637" y="90"/>
                  </a:cubicBezTo>
                  <a:cubicBezTo>
                    <a:pt x="12597" y="33"/>
                    <a:pt x="10556" y="1"/>
                    <a:pt x="8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587225" y="1987650"/>
              <a:ext cx="130350" cy="50175"/>
            </a:xfrm>
            <a:custGeom>
              <a:avLst/>
              <a:gdLst/>
              <a:ahLst/>
              <a:cxnLst/>
              <a:rect l="l" t="t" r="r" b="b"/>
              <a:pathLst>
                <a:path w="5214" h="2007" extrusionOk="0">
                  <a:moveTo>
                    <a:pt x="2657" y="445"/>
                  </a:moveTo>
                  <a:cubicBezTo>
                    <a:pt x="3134" y="471"/>
                    <a:pt x="3610" y="496"/>
                    <a:pt x="4086" y="571"/>
                  </a:cubicBezTo>
                  <a:cubicBezTo>
                    <a:pt x="4387" y="621"/>
                    <a:pt x="4662" y="796"/>
                    <a:pt x="4662" y="1122"/>
                  </a:cubicBezTo>
                  <a:cubicBezTo>
                    <a:pt x="4662" y="1448"/>
                    <a:pt x="4312" y="1448"/>
                    <a:pt x="4086" y="1473"/>
                  </a:cubicBezTo>
                  <a:cubicBezTo>
                    <a:pt x="3184" y="1573"/>
                    <a:pt x="2307" y="1648"/>
                    <a:pt x="1404" y="1648"/>
                  </a:cubicBezTo>
                  <a:cubicBezTo>
                    <a:pt x="1374" y="1648"/>
                    <a:pt x="1342" y="1649"/>
                    <a:pt x="1309" y="1649"/>
                  </a:cubicBezTo>
                  <a:cubicBezTo>
                    <a:pt x="961" y="1649"/>
                    <a:pt x="500" y="1628"/>
                    <a:pt x="477" y="1147"/>
                  </a:cubicBezTo>
                  <a:cubicBezTo>
                    <a:pt x="427" y="571"/>
                    <a:pt x="1003" y="596"/>
                    <a:pt x="1379" y="521"/>
                  </a:cubicBezTo>
                  <a:cubicBezTo>
                    <a:pt x="1780" y="445"/>
                    <a:pt x="2231" y="471"/>
                    <a:pt x="2657" y="445"/>
                  </a:cubicBezTo>
                  <a:close/>
                  <a:moveTo>
                    <a:pt x="2657" y="1"/>
                  </a:moveTo>
                  <a:cubicBezTo>
                    <a:pt x="2087" y="1"/>
                    <a:pt x="1517" y="70"/>
                    <a:pt x="953" y="195"/>
                  </a:cubicBezTo>
                  <a:cubicBezTo>
                    <a:pt x="427" y="320"/>
                    <a:pt x="1" y="821"/>
                    <a:pt x="51" y="1222"/>
                  </a:cubicBezTo>
                  <a:cubicBezTo>
                    <a:pt x="126" y="1774"/>
                    <a:pt x="602" y="1874"/>
                    <a:pt x="1053" y="1949"/>
                  </a:cubicBezTo>
                  <a:cubicBezTo>
                    <a:pt x="1252" y="1992"/>
                    <a:pt x="1450" y="2006"/>
                    <a:pt x="1647" y="2006"/>
                  </a:cubicBezTo>
                  <a:cubicBezTo>
                    <a:pt x="2064" y="2006"/>
                    <a:pt x="2470" y="1941"/>
                    <a:pt x="2845" y="1941"/>
                  </a:cubicBezTo>
                  <a:cubicBezTo>
                    <a:pt x="2917" y="1941"/>
                    <a:pt x="2989" y="1943"/>
                    <a:pt x="3058" y="1949"/>
                  </a:cubicBezTo>
                  <a:lnTo>
                    <a:pt x="3911" y="1949"/>
                  </a:lnTo>
                  <a:cubicBezTo>
                    <a:pt x="3986" y="1949"/>
                    <a:pt x="4086" y="1924"/>
                    <a:pt x="4161" y="1924"/>
                  </a:cubicBezTo>
                  <a:cubicBezTo>
                    <a:pt x="4637" y="1899"/>
                    <a:pt x="5038" y="1799"/>
                    <a:pt x="5139" y="1273"/>
                  </a:cubicBezTo>
                  <a:cubicBezTo>
                    <a:pt x="5214" y="846"/>
                    <a:pt x="4838" y="345"/>
                    <a:pt x="4362" y="220"/>
                  </a:cubicBezTo>
                  <a:cubicBezTo>
                    <a:pt x="3798" y="70"/>
                    <a:pt x="3228"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1587225" y="2152950"/>
              <a:ext cx="130350" cy="49925"/>
            </a:xfrm>
            <a:custGeom>
              <a:avLst/>
              <a:gdLst/>
              <a:ahLst/>
              <a:cxnLst/>
              <a:rect l="l" t="t" r="r" b="b"/>
              <a:pathLst>
                <a:path w="5214" h="1997" extrusionOk="0">
                  <a:moveTo>
                    <a:pt x="2572" y="453"/>
                  </a:moveTo>
                  <a:cubicBezTo>
                    <a:pt x="3035" y="453"/>
                    <a:pt x="3498" y="484"/>
                    <a:pt x="3961" y="550"/>
                  </a:cubicBezTo>
                  <a:cubicBezTo>
                    <a:pt x="4136" y="575"/>
                    <a:pt x="4312" y="600"/>
                    <a:pt x="4462" y="726"/>
                  </a:cubicBezTo>
                  <a:cubicBezTo>
                    <a:pt x="4562" y="851"/>
                    <a:pt x="4687" y="951"/>
                    <a:pt x="4662" y="1127"/>
                  </a:cubicBezTo>
                  <a:cubicBezTo>
                    <a:pt x="4637" y="1327"/>
                    <a:pt x="4462" y="1377"/>
                    <a:pt x="4312" y="1402"/>
                  </a:cubicBezTo>
                  <a:cubicBezTo>
                    <a:pt x="3459" y="1503"/>
                    <a:pt x="2607" y="1578"/>
                    <a:pt x="1755" y="1653"/>
                  </a:cubicBezTo>
                  <a:cubicBezTo>
                    <a:pt x="1697" y="1657"/>
                    <a:pt x="1639" y="1659"/>
                    <a:pt x="1582" y="1659"/>
                  </a:cubicBezTo>
                  <a:cubicBezTo>
                    <a:pt x="1296" y="1659"/>
                    <a:pt x="1024" y="1607"/>
                    <a:pt x="753" y="1503"/>
                  </a:cubicBezTo>
                  <a:cubicBezTo>
                    <a:pt x="577" y="1427"/>
                    <a:pt x="452" y="1327"/>
                    <a:pt x="452" y="1127"/>
                  </a:cubicBezTo>
                  <a:cubicBezTo>
                    <a:pt x="427" y="901"/>
                    <a:pt x="552" y="776"/>
                    <a:pt x="728" y="701"/>
                  </a:cubicBezTo>
                  <a:cubicBezTo>
                    <a:pt x="928" y="625"/>
                    <a:pt x="1129" y="525"/>
                    <a:pt x="1329" y="525"/>
                  </a:cubicBezTo>
                  <a:cubicBezTo>
                    <a:pt x="1743" y="478"/>
                    <a:pt x="2157" y="453"/>
                    <a:pt x="2572" y="453"/>
                  </a:cubicBezTo>
                  <a:close/>
                  <a:moveTo>
                    <a:pt x="2533" y="0"/>
                  </a:moveTo>
                  <a:cubicBezTo>
                    <a:pt x="2021" y="0"/>
                    <a:pt x="1508" y="48"/>
                    <a:pt x="1003" y="174"/>
                  </a:cubicBezTo>
                  <a:cubicBezTo>
                    <a:pt x="452" y="300"/>
                    <a:pt x="1" y="801"/>
                    <a:pt x="51" y="1202"/>
                  </a:cubicBezTo>
                  <a:cubicBezTo>
                    <a:pt x="126" y="1778"/>
                    <a:pt x="602" y="1854"/>
                    <a:pt x="1053" y="1954"/>
                  </a:cubicBezTo>
                  <a:cubicBezTo>
                    <a:pt x="1232" y="1985"/>
                    <a:pt x="1411" y="1997"/>
                    <a:pt x="1589" y="1997"/>
                  </a:cubicBezTo>
                  <a:cubicBezTo>
                    <a:pt x="1985" y="1997"/>
                    <a:pt x="2377" y="1938"/>
                    <a:pt x="2758" y="1904"/>
                  </a:cubicBezTo>
                  <a:lnTo>
                    <a:pt x="4261" y="1904"/>
                  </a:lnTo>
                  <a:cubicBezTo>
                    <a:pt x="4687" y="1904"/>
                    <a:pt x="5038" y="1753"/>
                    <a:pt x="5114" y="1327"/>
                  </a:cubicBezTo>
                  <a:cubicBezTo>
                    <a:pt x="5214" y="826"/>
                    <a:pt x="4938" y="475"/>
                    <a:pt x="4512" y="275"/>
                  </a:cubicBezTo>
                  <a:cubicBezTo>
                    <a:pt x="4261" y="174"/>
                    <a:pt x="3986" y="124"/>
                    <a:pt x="3735" y="74"/>
                  </a:cubicBezTo>
                  <a:cubicBezTo>
                    <a:pt x="3338" y="30"/>
                    <a:pt x="2936" y="0"/>
                    <a:pt x="2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1586600" y="2323575"/>
              <a:ext cx="128475" cy="50025"/>
            </a:xfrm>
            <a:custGeom>
              <a:avLst/>
              <a:gdLst/>
              <a:ahLst/>
              <a:cxnLst/>
              <a:rect l="l" t="t" r="r" b="b"/>
              <a:pathLst>
                <a:path w="5139" h="2001" extrusionOk="0">
                  <a:moveTo>
                    <a:pt x="2261" y="466"/>
                  </a:moveTo>
                  <a:cubicBezTo>
                    <a:pt x="2397" y="466"/>
                    <a:pt x="2537" y="467"/>
                    <a:pt x="2682" y="467"/>
                  </a:cubicBezTo>
                  <a:cubicBezTo>
                    <a:pt x="3008" y="492"/>
                    <a:pt x="3459" y="517"/>
                    <a:pt x="3936" y="542"/>
                  </a:cubicBezTo>
                  <a:cubicBezTo>
                    <a:pt x="4211" y="567"/>
                    <a:pt x="4412" y="693"/>
                    <a:pt x="4562" y="918"/>
                  </a:cubicBezTo>
                  <a:cubicBezTo>
                    <a:pt x="4687" y="1119"/>
                    <a:pt x="4662" y="1344"/>
                    <a:pt x="4412" y="1394"/>
                  </a:cubicBezTo>
                  <a:cubicBezTo>
                    <a:pt x="3584" y="1481"/>
                    <a:pt x="2756" y="1638"/>
                    <a:pt x="1920" y="1638"/>
                  </a:cubicBezTo>
                  <a:cubicBezTo>
                    <a:pt x="1541" y="1638"/>
                    <a:pt x="1161" y="1606"/>
                    <a:pt x="778" y="1520"/>
                  </a:cubicBezTo>
                  <a:cubicBezTo>
                    <a:pt x="602" y="1470"/>
                    <a:pt x="402" y="1420"/>
                    <a:pt x="377" y="1169"/>
                  </a:cubicBezTo>
                  <a:cubicBezTo>
                    <a:pt x="377" y="868"/>
                    <a:pt x="527" y="743"/>
                    <a:pt x="778" y="643"/>
                  </a:cubicBezTo>
                  <a:cubicBezTo>
                    <a:pt x="1239" y="482"/>
                    <a:pt x="1716" y="466"/>
                    <a:pt x="2261" y="466"/>
                  </a:cubicBezTo>
                  <a:close/>
                  <a:moveTo>
                    <a:pt x="2556" y="0"/>
                  </a:moveTo>
                  <a:cubicBezTo>
                    <a:pt x="1980" y="0"/>
                    <a:pt x="1404" y="75"/>
                    <a:pt x="828" y="242"/>
                  </a:cubicBezTo>
                  <a:cubicBezTo>
                    <a:pt x="377" y="367"/>
                    <a:pt x="1" y="643"/>
                    <a:pt x="26" y="1169"/>
                  </a:cubicBezTo>
                  <a:cubicBezTo>
                    <a:pt x="26" y="1745"/>
                    <a:pt x="477" y="1846"/>
                    <a:pt x="928" y="1946"/>
                  </a:cubicBezTo>
                  <a:cubicBezTo>
                    <a:pt x="1114" y="1986"/>
                    <a:pt x="1303" y="2001"/>
                    <a:pt x="1494" y="2001"/>
                  </a:cubicBezTo>
                  <a:cubicBezTo>
                    <a:pt x="1893" y="2001"/>
                    <a:pt x="2300" y="1938"/>
                    <a:pt x="2707" y="1921"/>
                  </a:cubicBezTo>
                  <a:cubicBezTo>
                    <a:pt x="3042" y="1921"/>
                    <a:pt x="3387" y="1932"/>
                    <a:pt x="3736" y="1932"/>
                  </a:cubicBezTo>
                  <a:cubicBezTo>
                    <a:pt x="3910" y="1932"/>
                    <a:pt x="4086" y="1929"/>
                    <a:pt x="4261" y="1921"/>
                  </a:cubicBezTo>
                  <a:cubicBezTo>
                    <a:pt x="4612" y="1896"/>
                    <a:pt x="4988" y="1745"/>
                    <a:pt x="5063" y="1319"/>
                  </a:cubicBezTo>
                  <a:cubicBezTo>
                    <a:pt x="5139" y="868"/>
                    <a:pt x="4888" y="567"/>
                    <a:pt x="4562" y="317"/>
                  </a:cubicBezTo>
                  <a:cubicBezTo>
                    <a:pt x="4462" y="242"/>
                    <a:pt x="4311" y="217"/>
                    <a:pt x="4211" y="191"/>
                  </a:cubicBezTo>
                  <a:cubicBezTo>
                    <a:pt x="3660" y="69"/>
                    <a:pt x="3108" y="0"/>
                    <a:pt x="2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1379200" y="2235500"/>
              <a:ext cx="122225" cy="49650"/>
            </a:xfrm>
            <a:custGeom>
              <a:avLst/>
              <a:gdLst/>
              <a:ahLst/>
              <a:cxnLst/>
              <a:rect l="l" t="t" r="r" b="b"/>
              <a:pathLst>
                <a:path w="4889" h="1986" extrusionOk="0">
                  <a:moveTo>
                    <a:pt x="2586" y="405"/>
                  </a:moveTo>
                  <a:cubicBezTo>
                    <a:pt x="3017" y="405"/>
                    <a:pt x="3449" y="437"/>
                    <a:pt x="3886" y="506"/>
                  </a:cubicBezTo>
                  <a:cubicBezTo>
                    <a:pt x="4161" y="532"/>
                    <a:pt x="4562" y="557"/>
                    <a:pt x="4537" y="983"/>
                  </a:cubicBezTo>
                  <a:cubicBezTo>
                    <a:pt x="4512" y="1359"/>
                    <a:pt x="4211" y="1509"/>
                    <a:pt x="3861" y="1559"/>
                  </a:cubicBezTo>
                  <a:cubicBezTo>
                    <a:pt x="3409" y="1659"/>
                    <a:pt x="2933" y="1659"/>
                    <a:pt x="2482" y="1659"/>
                  </a:cubicBezTo>
                  <a:cubicBezTo>
                    <a:pt x="2031" y="1634"/>
                    <a:pt x="1555" y="1609"/>
                    <a:pt x="1104" y="1559"/>
                  </a:cubicBezTo>
                  <a:cubicBezTo>
                    <a:pt x="728" y="1534"/>
                    <a:pt x="477" y="1308"/>
                    <a:pt x="452" y="958"/>
                  </a:cubicBezTo>
                  <a:cubicBezTo>
                    <a:pt x="452" y="607"/>
                    <a:pt x="803" y="557"/>
                    <a:pt x="1054" y="532"/>
                  </a:cubicBezTo>
                  <a:cubicBezTo>
                    <a:pt x="1569" y="450"/>
                    <a:pt x="2077" y="405"/>
                    <a:pt x="2586" y="405"/>
                  </a:cubicBezTo>
                  <a:close/>
                  <a:moveTo>
                    <a:pt x="2587" y="0"/>
                  </a:moveTo>
                  <a:cubicBezTo>
                    <a:pt x="2007" y="0"/>
                    <a:pt x="1426" y="41"/>
                    <a:pt x="853" y="156"/>
                  </a:cubicBezTo>
                  <a:cubicBezTo>
                    <a:pt x="427" y="256"/>
                    <a:pt x="1" y="381"/>
                    <a:pt x="1" y="907"/>
                  </a:cubicBezTo>
                  <a:cubicBezTo>
                    <a:pt x="26" y="1434"/>
                    <a:pt x="352" y="1735"/>
                    <a:pt x="828" y="1860"/>
                  </a:cubicBezTo>
                  <a:cubicBezTo>
                    <a:pt x="1304" y="1985"/>
                    <a:pt x="1780" y="1935"/>
                    <a:pt x="2282" y="1960"/>
                  </a:cubicBezTo>
                  <a:cubicBezTo>
                    <a:pt x="2833" y="1935"/>
                    <a:pt x="3409" y="1985"/>
                    <a:pt x="3986" y="1860"/>
                  </a:cubicBezTo>
                  <a:cubicBezTo>
                    <a:pt x="4562" y="1735"/>
                    <a:pt x="4888" y="1359"/>
                    <a:pt x="4863" y="882"/>
                  </a:cubicBezTo>
                  <a:cubicBezTo>
                    <a:pt x="4838" y="381"/>
                    <a:pt x="4562" y="105"/>
                    <a:pt x="3886" y="55"/>
                  </a:cubicBezTo>
                  <a:cubicBezTo>
                    <a:pt x="3456" y="23"/>
                    <a:pt x="3022" y="0"/>
                    <a:pt x="2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1378575" y="2070425"/>
              <a:ext cx="122225" cy="48925"/>
            </a:xfrm>
            <a:custGeom>
              <a:avLst/>
              <a:gdLst/>
              <a:ahLst/>
              <a:cxnLst/>
              <a:rect l="l" t="t" r="r" b="b"/>
              <a:pathLst>
                <a:path w="4889" h="1957" extrusionOk="0">
                  <a:moveTo>
                    <a:pt x="2507" y="418"/>
                  </a:moveTo>
                  <a:cubicBezTo>
                    <a:pt x="3159" y="443"/>
                    <a:pt x="3635" y="393"/>
                    <a:pt x="4111" y="543"/>
                  </a:cubicBezTo>
                  <a:cubicBezTo>
                    <a:pt x="4312" y="618"/>
                    <a:pt x="4562" y="668"/>
                    <a:pt x="4562" y="944"/>
                  </a:cubicBezTo>
                  <a:cubicBezTo>
                    <a:pt x="4562" y="1220"/>
                    <a:pt x="4387" y="1420"/>
                    <a:pt x="4136" y="1495"/>
                  </a:cubicBezTo>
                  <a:cubicBezTo>
                    <a:pt x="3627" y="1614"/>
                    <a:pt x="3118" y="1665"/>
                    <a:pt x="2609" y="1665"/>
                  </a:cubicBezTo>
                  <a:cubicBezTo>
                    <a:pt x="2040" y="1665"/>
                    <a:pt x="1472" y="1601"/>
                    <a:pt x="903" y="1495"/>
                  </a:cubicBezTo>
                  <a:cubicBezTo>
                    <a:pt x="627" y="1445"/>
                    <a:pt x="477" y="1195"/>
                    <a:pt x="477" y="919"/>
                  </a:cubicBezTo>
                  <a:cubicBezTo>
                    <a:pt x="502" y="643"/>
                    <a:pt x="753" y="593"/>
                    <a:pt x="953" y="543"/>
                  </a:cubicBezTo>
                  <a:cubicBezTo>
                    <a:pt x="1530" y="418"/>
                    <a:pt x="2106" y="443"/>
                    <a:pt x="2507" y="418"/>
                  </a:cubicBezTo>
                  <a:close/>
                  <a:moveTo>
                    <a:pt x="2656" y="1"/>
                  </a:moveTo>
                  <a:cubicBezTo>
                    <a:pt x="2061" y="1"/>
                    <a:pt x="1465" y="50"/>
                    <a:pt x="878" y="167"/>
                  </a:cubicBezTo>
                  <a:cubicBezTo>
                    <a:pt x="452" y="242"/>
                    <a:pt x="1" y="393"/>
                    <a:pt x="26" y="919"/>
                  </a:cubicBezTo>
                  <a:cubicBezTo>
                    <a:pt x="51" y="1420"/>
                    <a:pt x="377" y="1721"/>
                    <a:pt x="853" y="1871"/>
                  </a:cubicBezTo>
                  <a:cubicBezTo>
                    <a:pt x="1104" y="1934"/>
                    <a:pt x="1354" y="1947"/>
                    <a:pt x="1586" y="1947"/>
                  </a:cubicBezTo>
                  <a:cubicBezTo>
                    <a:pt x="1741" y="1947"/>
                    <a:pt x="1887" y="1941"/>
                    <a:pt x="2019" y="1941"/>
                  </a:cubicBezTo>
                  <a:cubicBezTo>
                    <a:pt x="2085" y="1941"/>
                    <a:pt x="2148" y="1942"/>
                    <a:pt x="2206" y="1947"/>
                  </a:cubicBezTo>
                  <a:cubicBezTo>
                    <a:pt x="2507" y="1947"/>
                    <a:pt x="2778" y="1956"/>
                    <a:pt x="3033" y="1956"/>
                  </a:cubicBezTo>
                  <a:cubicBezTo>
                    <a:pt x="3351" y="1956"/>
                    <a:pt x="3643" y="1941"/>
                    <a:pt x="3936" y="1871"/>
                  </a:cubicBezTo>
                  <a:cubicBezTo>
                    <a:pt x="4537" y="1746"/>
                    <a:pt x="4888" y="1395"/>
                    <a:pt x="4888" y="919"/>
                  </a:cubicBezTo>
                  <a:cubicBezTo>
                    <a:pt x="4888" y="418"/>
                    <a:pt x="4587" y="117"/>
                    <a:pt x="3911" y="67"/>
                  </a:cubicBezTo>
                  <a:cubicBezTo>
                    <a:pt x="3495" y="25"/>
                    <a:pt x="3076" y="1"/>
                    <a:pt x="2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1377325" y="2406625"/>
              <a:ext cx="125975" cy="48375"/>
            </a:xfrm>
            <a:custGeom>
              <a:avLst/>
              <a:gdLst/>
              <a:ahLst/>
              <a:cxnLst/>
              <a:rect l="l" t="t" r="r" b="b"/>
              <a:pathLst>
                <a:path w="5039" h="1935" extrusionOk="0">
                  <a:moveTo>
                    <a:pt x="2692" y="384"/>
                  </a:moveTo>
                  <a:cubicBezTo>
                    <a:pt x="3221" y="384"/>
                    <a:pt x="3754" y="434"/>
                    <a:pt x="4286" y="529"/>
                  </a:cubicBezTo>
                  <a:cubicBezTo>
                    <a:pt x="4512" y="579"/>
                    <a:pt x="4713" y="704"/>
                    <a:pt x="4687" y="955"/>
                  </a:cubicBezTo>
                  <a:cubicBezTo>
                    <a:pt x="4662" y="1230"/>
                    <a:pt x="4487" y="1406"/>
                    <a:pt x="4236" y="1506"/>
                  </a:cubicBezTo>
                  <a:cubicBezTo>
                    <a:pt x="3863" y="1613"/>
                    <a:pt x="3476" y="1644"/>
                    <a:pt x="3095" y="1644"/>
                  </a:cubicBezTo>
                  <a:cubicBezTo>
                    <a:pt x="2940" y="1644"/>
                    <a:pt x="2785" y="1639"/>
                    <a:pt x="2632" y="1631"/>
                  </a:cubicBezTo>
                  <a:cubicBezTo>
                    <a:pt x="2206" y="1606"/>
                    <a:pt x="1780" y="1606"/>
                    <a:pt x="1354" y="1556"/>
                  </a:cubicBezTo>
                  <a:cubicBezTo>
                    <a:pt x="1078" y="1531"/>
                    <a:pt x="803" y="1456"/>
                    <a:pt x="677" y="1180"/>
                  </a:cubicBezTo>
                  <a:cubicBezTo>
                    <a:pt x="552" y="905"/>
                    <a:pt x="577" y="679"/>
                    <a:pt x="928" y="579"/>
                  </a:cubicBezTo>
                  <a:cubicBezTo>
                    <a:pt x="1510" y="446"/>
                    <a:pt x="2099" y="384"/>
                    <a:pt x="2692" y="384"/>
                  </a:cubicBezTo>
                  <a:close/>
                  <a:moveTo>
                    <a:pt x="2617" y="0"/>
                  </a:moveTo>
                  <a:cubicBezTo>
                    <a:pt x="2023" y="0"/>
                    <a:pt x="1432" y="50"/>
                    <a:pt x="853" y="203"/>
                  </a:cubicBezTo>
                  <a:cubicBezTo>
                    <a:pt x="251" y="328"/>
                    <a:pt x="1" y="779"/>
                    <a:pt x="226" y="1230"/>
                  </a:cubicBezTo>
                  <a:cubicBezTo>
                    <a:pt x="402" y="1581"/>
                    <a:pt x="677" y="1882"/>
                    <a:pt x="1129" y="1882"/>
                  </a:cubicBezTo>
                  <a:cubicBezTo>
                    <a:pt x="1580" y="1907"/>
                    <a:pt x="2031" y="1907"/>
                    <a:pt x="2482" y="1907"/>
                  </a:cubicBezTo>
                  <a:cubicBezTo>
                    <a:pt x="2744" y="1917"/>
                    <a:pt x="3006" y="1934"/>
                    <a:pt x="3267" y="1934"/>
                  </a:cubicBezTo>
                  <a:cubicBezTo>
                    <a:pt x="3679" y="1934"/>
                    <a:pt x="4088" y="1891"/>
                    <a:pt x="4487" y="1707"/>
                  </a:cubicBezTo>
                  <a:cubicBezTo>
                    <a:pt x="4838" y="1531"/>
                    <a:pt x="5038" y="1281"/>
                    <a:pt x="5013" y="854"/>
                  </a:cubicBezTo>
                  <a:cubicBezTo>
                    <a:pt x="4988" y="453"/>
                    <a:pt x="4763" y="203"/>
                    <a:pt x="4362" y="103"/>
                  </a:cubicBezTo>
                  <a:cubicBezTo>
                    <a:pt x="4061" y="52"/>
                    <a:pt x="3760" y="27"/>
                    <a:pt x="3459" y="27"/>
                  </a:cubicBezTo>
                  <a:cubicBezTo>
                    <a:pt x="3178" y="11"/>
                    <a:pt x="2897"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1375450" y="1988125"/>
              <a:ext cx="132225" cy="49525"/>
            </a:xfrm>
            <a:custGeom>
              <a:avLst/>
              <a:gdLst/>
              <a:ahLst/>
              <a:cxnLst/>
              <a:rect l="l" t="t" r="r" b="b"/>
              <a:pathLst>
                <a:path w="5289" h="1981" extrusionOk="0">
                  <a:moveTo>
                    <a:pt x="2607" y="0"/>
                  </a:moveTo>
                  <a:cubicBezTo>
                    <a:pt x="1980" y="0"/>
                    <a:pt x="1354" y="0"/>
                    <a:pt x="777" y="226"/>
                  </a:cubicBezTo>
                  <a:cubicBezTo>
                    <a:pt x="301" y="401"/>
                    <a:pt x="1" y="752"/>
                    <a:pt x="51" y="1254"/>
                  </a:cubicBezTo>
                  <a:cubicBezTo>
                    <a:pt x="101" y="1755"/>
                    <a:pt x="502" y="1880"/>
                    <a:pt x="953" y="1905"/>
                  </a:cubicBezTo>
                  <a:cubicBezTo>
                    <a:pt x="1855" y="1930"/>
                    <a:pt x="2757" y="1980"/>
                    <a:pt x="3635" y="1980"/>
                  </a:cubicBezTo>
                  <a:cubicBezTo>
                    <a:pt x="3960" y="1980"/>
                    <a:pt x="4286" y="1905"/>
                    <a:pt x="4587" y="1805"/>
                  </a:cubicBezTo>
                  <a:cubicBezTo>
                    <a:pt x="5163" y="1629"/>
                    <a:pt x="5289" y="1053"/>
                    <a:pt x="4888" y="602"/>
                  </a:cubicBezTo>
                  <a:cubicBezTo>
                    <a:pt x="4662" y="351"/>
                    <a:pt x="4387" y="201"/>
                    <a:pt x="4061" y="126"/>
                  </a:cubicBezTo>
                  <a:cubicBezTo>
                    <a:pt x="3585" y="51"/>
                    <a:pt x="3108" y="0"/>
                    <a:pt x="2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1374200" y="2152900"/>
              <a:ext cx="134100" cy="49650"/>
            </a:xfrm>
            <a:custGeom>
              <a:avLst/>
              <a:gdLst/>
              <a:ahLst/>
              <a:cxnLst/>
              <a:rect l="l" t="t" r="r" b="b"/>
              <a:pathLst>
                <a:path w="5364" h="1986" extrusionOk="0">
                  <a:moveTo>
                    <a:pt x="2501" y="1"/>
                  </a:moveTo>
                  <a:cubicBezTo>
                    <a:pt x="1948" y="1"/>
                    <a:pt x="1400" y="68"/>
                    <a:pt x="853" y="226"/>
                  </a:cubicBezTo>
                  <a:cubicBezTo>
                    <a:pt x="351" y="352"/>
                    <a:pt x="0" y="878"/>
                    <a:pt x="76" y="1279"/>
                  </a:cubicBezTo>
                  <a:cubicBezTo>
                    <a:pt x="176" y="1780"/>
                    <a:pt x="577" y="1906"/>
                    <a:pt x="1028" y="1906"/>
                  </a:cubicBezTo>
                  <a:cubicBezTo>
                    <a:pt x="1187" y="1914"/>
                    <a:pt x="1345" y="1917"/>
                    <a:pt x="1504" y="1917"/>
                  </a:cubicBezTo>
                  <a:cubicBezTo>
                    <a:pt x="1822" y="1917"/>
                    <a:pt x="2139" y="1906"/>
                    <a:pt x="2457" y="1906"/>
                  </a:cubicBezTo>
                  <a:cubicBezTo>
                    <a:pt x="2851" y="1934"/>
                    <a:pt x="3246" y="1986"/>
                    <a:pt x="3640" y="1986"/>
                  </a:cubicBezTo>
                  <a:cubicBezTo>
                    <a:pt x="3947" y="1986"/>
                    <a:pt x="4255" y="1954"/>
                    <a:pt x="4562" y="1856"/>
                  </a:cubicBezTo>
                  <a:cubicBezTo>
                    <a:pt x="5239" y="1630"/>
                    <a:pt x="5364" y="1054"/>
                    <a:pt x="4863" y="527"/>
                  </a:cubicBezTo>
                  <a:cubicBezTo>
                    <a:pt x="4537" y="201"/>
                    <a:pt x="4136" y="151"/>
                    <a:pt x="3735" y="101"/>
                  </a:cubicBezTo>
                  <a:cubicBezTo>
                    <a:pt x="3320" y="37"/>
                    <a:pt x="2909" y="1"/>
                    <a:pt x="2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1377325" y="2323175"/>
              <a:ext cx="129100" cy="50250"/>
            </a:xfrm>
            <a:custGeom>
              <a:avLst/>
              <a:gdLst/>
              <a:ahLst/>
              <a:cxnLst/>
              <a:rect l="l" t="t" r="r" b="b"/>
              <a:pathLst>
                <a:path w="5164" h="2010" extrusionOk="0">
                  <a:moveTo>
                    <a:pt x="2545" y="1"/>
                  </a:moveTo>
                  <a:cubicBezTo>
                    <a:pt x="1931" y="1"/>
                    <a:pt x="1317" y="95"/>
                    <a:pt x="702" y="283"/>
                  </a:cubicBezTo>
                  <a:cubicBezTo>
                    <a:pt x="251" y="433"/>
                    <a:pt x="1" y="809"/>
                    <a:pt x="51" y="1285"/>
                  </a:cubicBezTo>
                  <a:cubicBezTo>
                    <a:pt x="101" y="1786"/>
                    <a:pt x="527" y="1912"/>
                    <a:pt x="928" y="1937"/>
                  </a:cubicBezTo>
                  <a:cubicBezTo>
                    <a:pt x="1087" y="1945"/>
                    <a:pt x="1245" y="1948"/>
                    <a:pt x="1405" y="1948"/>
                  </a:cubicBezTo>
                  <a:cubicBezTo>
                    <a:pt x="1724" y="1948"/>
                    <a:pt x="2048" y="1937"/>
                    <a:pt x="2382" y="1937"/>
                  </a:cubicBezTo>
                  <a:cubicBezTo>
                    <a:pt x="2781" y="1953"/>
                    <a:pt x="3181" y="2010"/>
                    <a:pt x="3581" y="2010"/>
                  </a:cubicBezTo>
                  <a:cubicBezTo>
                    <a:pt x="3808" y="2010"/>
                    <a:pt x="4034" y="1991"/>
                    <a:pt x="4261" y="1937"/>
                  </a:cubicBezTo>
                  <a:cubicBezTo>
                    <a:pt x="4662" y="1862"/>
                    <a:pt x="5063" y="1736"/>
                    <a:pt x="5114" y="1235"/>
                  </a:cubicBezTo>
                  <a:cubicBezTo>
                    <a:pt x="5164" y="734"/>
                    <a:pt x="4813" y="408"/>
                    <a:pt x="4387" y="283"/>
                  </a:cubicBezTo>
                  <a:cubicBezTo>
                    <a:pt x="3773" y="95"/>
                    <a:pt x="3159" y="1"/>
                    <a:pt x="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1586600" y="2235375"/>
              <a:ext cx="127225" cy="48825"/>
            </a:xfrm>
            <a:custGeom>
              <a:avLst/>
              <a:gdLst/>
              <a:ahLst/>
              <a:cxnLst/>
              <a:rect l="l" t="t" r="r" b="b"/>
              <a:pathLst>
                <a:path w="5089" h="1953" extrusionOk="0">
                  <a:moveTo>
                    <a:pt x="1945" y="1"/>
                  </a:moveTo>
                  <a:cubicBezTo>
                    <a:pt x="1518" y="1"/>
                    <a:pt x="1094" y="41"/>
                    <a:pt x="677" y="211"/>
                  </a:cubicBezTo>
                  <a:cubicBezTo>
                    <a:pt x="101" y="436"/>
                    <a:pt x="1" y="1063"/>
                    <a:pt x="427" y="1514"/>
                  </a:cubicBezTo>
                  <a:cubicBezTo>
                    <a:pt x="627" y="1740"/>
                    <a:pt x="903" y="1815"/>
                    <a:pt x="1179" y="1890"/>
                  </a:cubicBezTo>
                  <a:cubicBezTo>
                    <a:pt x="1429" y="1940"/>
                    <a:pt x="1680" y="1953"/>
                    <a:pt x="1931" y="1953"/>
                  </a:cubicBezTo>
                  <a:cubicBezTo>
                    <a:pt x="2181" y="1953"/>
                    <a:pt x="2432" y="1940"/>
                    <a:pt x="2682" y="1940"/>
                  </a:cubicBezTo>
                  <a:lnTo>
                    <a:pt x="3735" y="1940"/>
                  </a:lnTo>
                  <a:cubicBezTo>
                    <a:pt x="4036" y="1940"/>
                    <a:pt x="4311" y="1890"/>
                    <a:pt x="4562" y="1714"/>
                  </a:cubicBezTo>
                  <a:cubicBezTo>
                    <a:pt x="4888" y="1489"/>
                    <a:pt x="5088" y="1213"/>
                    <a:pt x="5038" y="812"/>
                  </a:cubicBezTo>
                  <a:cubicBezTo>
                    <a:pt x="4988" y="436"/>
                    <a:pt x="4687" y="286"/>
                    <a:pt x="4362" y="211"/>
                  </a:cubicBezTo>
                  <a:cubicBezTo>
                    <a:pt x="3936" y="135"/>
                    <a:pt x="3535" y="35"/>
                    <a:pt x="3134" y="35"/>
                  </a:cubicBezTo>
                  <a:cubicBezTo>
                    <a:pt x="2737" y="35"/>
                    <a:pt x="2340" y="1"/>
                    <a:pt x="1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1587225" y="2070350"/>
              <a:ext cx="125975" cy="49150"/>
            </a:xfrm>
            <a:custGeom>
              <a:avLst/>
              <a:gdLst/>
              <a:ahLst/>
              <a:cxnLst/>
              <a:rect l="l" t="t" r="r" b="b"/>
              <a:pathLst>
                <a:path w="5039" h="1966" extrusionOk="0">
                  <a:moveTo>
                    <a:pt x="1926" y="0"/>
                  </a:moveTo>
                  <a:cubicBezTo>
                    <a:pt x="1499" y="0"/>
                    <a:pt x="1073" y="43"/>
                    <a:pt x="652" y="195"/>
                  </a:cubicBezTo>
                  <a:cubicBezTo>
                    <a:pt x="151" y="396"/>
                    <a:pt x="1" y="947"/>
                    <a:pt x="276" y="1398"/>
                  </a:cubicBezTo>
                  <a:cubicBezTo>
                    <a:pt x="477" y="1674"/>
                    <a:pt x="778" y="1799"/>
                    <a:pt x="1104" y="1874"/>
                  </a:cubicBezTo>
                  <a:cubicBezTo>
                    <a:pt x="1396" y="1944"/>
                    <a:pt x="1688" y="1959"/>
                    <a:pt x="2011" y="1959"/>
                  </a:cubicBezTo>
                  <a:cubicBezTo>
                    <a:pt x="2269" y="1959"/>
                    <a:pt x="2546" y="1950"/>
                    <a:pt x="2858" y="1950"/>
                  </a:cubicBezTo>
                  <a:cubicBezTo>
                    <a:pt x="3020" y="1950"/>
                    <a:pt x="3219" y="1966"/>
                    <a:pt x="3436" y="1966"/>
                  </a:cubicBezTo>
                  <a:cubicBezTo>
                    <a:pt x="3689" y="1966"/>
                    <a:pt x="3966" y="1944"/>
                    <a:pt x="4236" y="1849"/>
                  </a:cubicBezTo>
                  <a:cubicBezTo>
                    <a:pt x="4687" y="1724"/>
                    <a:pt x="4988" y="1398"/>
                    <a:pt x="5013" y="922"/>
                  </a:cubicBezTo>
                  <a:cubicBezTo>
                    <a:pt x="5038" y="421"/>
                    <a:pt x="4637" y="270"/>
                    <a:pt x="4236" y="195"/>
                  </a:cubicBezTo>
                  <a:cubicBezTo>
                    <a:pt x="3961" y="120"/>
                    <a:pt x="3660" y="70"/>
                    <a:pt x="3384" y="70"/>
                  </a:cubicBezTo>
                  <a:cubicBezTo>
                    <a:pt x="2903" y="56"/>
                    <a:pt x="2414" y="0"/>
                    <a:pt x="19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1587850" y="2406325"/>
              <a:ext cx="123475" cy="49875"/>
            </a:xfrm>
            <a:custGeom>
              <a:avLst/>
              <a:gdLst/>
              <a:ahLst/>
              <a:cxnLst/>
              <a:rect l="l" t="t" r="r" b="b"/>
              <a:pathLst>
                <a:path w="4939" h="1995" extrusionOk="0">
                  <a:moveTo>
                    <a:pt x="2261" y="0"/>
                  </a:moveTo>
                  <a:cubicBezTo>
                    <a:pt x="1850" y="0"/>
                    <a:pt x="1439" y="24"/>
                    <a:pt x="1028" y="64"/>
                  </a:cubicBezTo>
                  <a:cubicBezTo>
                    <a:pt x="352" y="140"/>
                    <a:pt x="101" y="365"/>
                    <a:pt x="51" y="866"/>
                  </a:cubicBezTo>
                  <a:cubicBezTo>
                    <a:pt x="1" y="1318"/>
                    <a:pt x="327" y="1694"/>
                    <a:pt x="903" y="1844"/>
                  </a:cubicBezTo>
                  <a:cubicBezTo>
                    <a:pt x="1429" y="1994"/>
                    <a:pt x="2006" y="1944"/>
                    <a:pt x="2557" y="1969"/>
                  </a:cubicBezTo>
                  <a:cubicBezTo>
                    <a:pt x="3058" y="1944"/>
                    <a:pt x="3560" y="1944"/>
                    <a:pt x="4036" y="1894"/>
                  </a:cubicBezTo>
                  <a:cubicBezTo>
                    <a:pt x="4487" y="1844"/>
                    <a:pt x="4888" y="1368"/>
                    <a:pt x="4913" y="967"/>
                  </a:cubicBezTo>
                  <a:cubicBezTo>
                    <a:pt x="4938" y="415"/>
                    <a:pt x="4537" y="265"/>
                    <a:pt x="4111" y="190"/>
                  </a:cubicBezTo>
                  <a:cubicBezTo>
                    <a:pt x="3495" y="54"/>
                    <a:pt x="2878" y="0"/>
                    <a:pt x="2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4"/>
          <p:cNvGrpSpPr/>
          <p:nvPr/>
        </p:nvGrpSpPr>
        <p:grpSpPr>
          <a:xfrm rot="-7199276">
            <a:off x="176167" y="719404"/>
            <a:ext cx="382812" cy="1087745"/>
            <a:chOff x="2114525" y="3893292"/>
            <a:chExt cx="382825" cy="1087784"/>
          </a:xfrm>
        </p:grpSpPr>
        <p:sp>
          <p:nvSpPr>
            <p:cNvPr id="118" name="Google Shape;118;p4"/>
            <p:cNvSpPr/>
            <p:nvPr/>
          </p:nvSpPr>
          <p:spPr>
            <a:xfrm>
              <a:off x="2244195" y="3981762"/>
              <a:ext cx="40675" cy="10504"/>
            </a:xfrm>
            <a:custGeom>
              <a:avLst/>
              <a:gdLst/>
              <a:ahLst/>
              <a:cxnLst/>
              <a:rect l="l" t="t" r="r" b="b"/>
              <a:pathLst>
                <a:path w="697" h="180" extrusionOk="0">
                  <a:moveTo>
                    <a:pt x="36" y="1"/>
                  </a:moveTo>
                  <a:cubicBezTo>
                    <a:pt x="27" y="54"/>
                    <a:pt x="9" y="117"/>
                    <a:pt x="0" y="179"/>
                  </a:cubicBezTo>
                  <a:lnTo>
                    <a:pt x="678" y="179"/>
                  </a:lnTo>
                  <a:cubicBezTo>
                    <a:pt x="687" y="143"/>
                    <a:pt x="687" y="108"/>
                    <a:pt x="696" y="72"/>
                  </a:cubicBezTo>
                  <a:cubicBezTo>
                    <a:pt x="473" y="36"/>
                    <a:pt x="259" y="10"/>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2250965" y="3893292"/>
              <a:ext cx="47386" cy="72889"/>
            </a:xfrm>
            <a:custGeom>
              <a:avLst/>
              <a:gdLst/>
              <a:ahLst/>
              <a:cxnLst/>
              <a:rect l="l" t="t" r="r" b="b"/>
              <a:pathLst>
                <a:path w="812" h="1249" extrusionOk="0">
                  <a:moveTo>
                    <a:pt x="548" y="1"/>
                  </a:moveTo>
                  <a:cubicBezTo>
                    <a:pt x="483" y="1"/>
                    <a:pt x="420" y="34"/>
                    <a:pt x="384" y="116"/>
                  </a:cubicBezTo>
                  <a:cubicBezTo>
                    <a:pt x="366" y="152"/>
                    <a:pt x="348" y="196"/>
                    <a:pt x="330" y="241"/>
                  </a:cubicBezTo>
                  <a:cubicBezTo>
                    <a:pt x="357" y="285"/>
                    <a:pt x="366" y="339"/>
                    <a:pt x="321" y="401"/>
                  </a:cubicBezTo>
                  <a:cubicBezTo>
                    <a:pt x="277" y="464"/>
                    <a:pt x="232" y="517"/>
                    <a:pt x="197" y="580"/>
                  </a:cubicBezTo>
                  <a:cubicBezTo>
                    <a:pt x="125" y="776"/>
                    <a:pt x="63" y="981"/>
                    <a:pt x="0" y="1178"/>
                  </a:cubicBezTo>
                  <a:cubicBezTo>
                    <a:pt x="205" y="1195"/>
                    <a:pt x="411" y="1222"/>
                    <a:pt x="616" y="1249"/>
                  </a:cubicBezTo>
                  <a:cubicBezTo>
                    <a:pt x="652" y="937"/>
                    <a:pt x="714" y="607"/>
                    <a:pt x="776" y="277"/>
                  </a:cubicBezTo>
                  <a:cubicBezTo>
                    <a:pt x="812" y="129"/>
                    <a:pt x="675" y="1"/>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460818" y="3928656"/>
              <a:ext cx="31746" cy="63610"/>
            </a:xfrm>
            <a:custGeom>
              <a:avLst/>
              <a:gdLst/>
              <a:ahLst/>
              <a:cxnLst/>
              <a:rect l="l" t="t" r="r" b="b"/>
              <a:pathLst>
                <a:path w="544" h="1090" extrusionOk="0">
                  <a:moveTo>
                    <a:pt x="209" y="0"/>
                  </a:moveTo>
                  <a:cubicBezTo>
                    <a:pt x="104" y="0"/>
                    <a:pt x="1" y="82"/>
                    <a:pt x="44" y="206"/>
                  </a:cubicBezTo>
                  <a:cubicBezTo>
                    <a:pt x="133" y="500"/>
                    <a:pt x="187" y="795"/>
                    <a:pt x="205" y="1089"/>
                  </a:cubicBezTo>
                  <a:lnTo>
                    <a:pt x="544" y="1089"/>
                  </a:lnTo>
                  <a:cubicBezTo>
                    <a:pt x="526" y="759"/>
                    <a:pt x="472" y="438"/>
                    <a:pt x="374" y="117"/>
                  </a:cubicBezTo>
                  <a:cubicBezTo>
                    <a:pt x="346" y="35"/>
                    <a:pt x="277"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364937" y="4577358"/>
              <a:ext cx="10504" cy="7353"/>
            </a:xfrm>
            <a:custGeom>
              <a:avLst/>
              <a:gdLst/>
              <a:ahLst/>
              <a:cxnLst/>
              <a:rect l="l" t="t" r="r" b="b"/>
              <a:pathLst>
                <a:path w="180" h="126" extrusionOk="0">
                  <a:moveTo>
                    <a:pt x="108" y="0"/>
                  </a:moveTo>
                  <a:cubicBezTo>
                    <a:pt x="72" y="45"/>
                    <a:pt x="37" y="81"/>
                    <a:pt x="1" y="125"/>
                  </a:cubicBezTo>
                  <a:cubicBezTo>
                    <a:pt x="63" y="116"/>
                    <a:pt x="117" y="107"/>
                    <a:pt x="179" y="98"/>
                  </a:cubicBezTo>
                  <a:cubicBezTo>
                    <a:pt x="153" y="63"/>
                    <a:pt x="135" y="27"/>
                    <a:pt x="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2309264" y="4547129"/>
              <a:ext cx="75515" cy="38224"/>
            </a:xfrm>
            <a:custGeom>
              <a:avLst/>
              <a:gdLst/>
              <a:ahLst/>
              <a:cxnLst/>
              <a:rect l="l" t="t" r="r" b="b"/>
              <a:pathLst>
                <a:path w="1294" h="655" extrusionOk="0">
                  <a:moveTo>
                    <a:pt x="812" y="1"/>
                  </a:moveTo>
                  <a:cubicBezTo>
                    <a:pt x="554" y="233"/>
                    <a:pt x="277" y="438"/>
                    <a:pt x="0" y="643"/>
                  </a:cubicBezTo>
                  <a:cubicBezTo>
                    <a:pt x="134" y="643"/>
                    <a:pt x="268" y="652"/>
                    <a:pt x="402" y="652"/>
                  </a:cubicBezTo>
                  <a:cubicBezTo>
                    <a:pt x="487" y="652"/>
                    <a:pt x="578" y="654"/>
                    <a:pt x="672" y="654"/>
                  </a:cubicBezTo>
                  <a:cubicBezTo>
                    <a:pt x="765" y="654"/>
                    <a:pt x="861" y="652"/>
                    <a:pt x="955" y="643"/>
                  </a:cubicBezTo>
                  <a:cubicBezTo>
                    <a:pt x="991" y="599"/>
                    <a:pt x="1026" y="563"/>
                    <a:pt x="1062" y="518"/>
                  </a:cubicBezTo>
                  <a:cubicBezTo>
                    <a:pt x="1089" y="545"/>
                    <a:pt x="1107" y="581"/>
                    <a:pt x="1133" y="616"/>
                  </a:cubicBezTo>
                  <a:cubicBezTo>
                    <a:pt x="1187" y="599"/>
                    <a:pt x="1240" y="590"/>
                    <a:pt x="1294" y="563"/>
                  </a:cubicBezTo>
                  <a:cubicBezTo>
                    <a:pt x="1142" y="367"/>
                    <a:pt x="973" y="179"/>
                    <a:pt x="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391023" y="4385245"/>
              <a:ext cx="20834" cy="59408"/>
            </a:xfrm>
            <a:custGeom>
              <a:avLst/>
              <a:gdLst/>
              <a:ahLst/>
              <a:cxnLst/>
              <a:rect l="l" t="t" r="r" b="b"/>
              <a:pathLst>
                <a:path w="357" h="1018" extrusionOk="0">
                  <a:moveTo>
                    <a:pt x="321" y="0"/>
                  </a:moveTo>
                  <a:cubicBezTo>
                    <a:pt x="259" y="54"/>
                    <a:pt x="178" y="90"/>
                    <a:pt x="98" y="116"/>
                  </a:cubicBezTo>
                  <a:cubicBezTo>
                    <a:pt x="116" y="259"/>
                    <a:pt x="125" y="411"/>
                    <a:pt x="98" y="562"/>
                  </a:cubicBezTo>
                  <a:cubicBezTo>
                    <a:pt x="80" y="714"/>
                    <a:pt x="45" y="866"/>
                    <a:pt x="0" y="1017"/>
                  </a:cubicBezTo>
                  <a:cubicBezTo>
                    <a:pt x="98" y="991"/>
                    <a:pt x="196" y="955"/>
                    <a:pt x="294" y="919"/>
                  </a:cubicBezTo>
                  <a:cubicBezTo>
                    <a:pt x="321" y="803"/>
                    <a:pt x="348" y="687"/>
                    <a:pt x="348" y="562"/>
                  </a:cubicBezTo>
                  <a:cubicBezTo>
                    <a:pt x="357" y="375"/>
                    <a:pt x="348" y="188"/>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409230" y="4650247"/>
              <a:ext cx="28654" cy="45869"/>
            </a:xfrm>
            <a:custGeom>
              <a:avLst/>
              <a:gdLst/>
              <a:ahLst/>
              <a:cxnLst/>
              <a:rect l="l" t="t" r="r" b="b"/>
              <a:pathLst>
                <a:path w="491" h="786" extrusionOk="0">
                  <a:moveTo>
                    <a:pt x="295" y="0"/>
                  </a:moveTo>
                  <a:cubicBezTo>
                    <a:pt x="197" y="27"/>
                    <a:pt x="98" y="54"/>
                    <a:pt x="0" y="80"/>
                  </a:cubicBezTo>
                  <a:cubicBezTo>
                    <a:pt x="54" y="303"/>
                    <a:pt x="63" y="544"/>
                    <a:pt x="63" y="785"/>
                  </a:cubicBezTo>
                  <a:cubicBezTo>
                    <a:pt x="188" y="714"/>
                    <a:pt x="313" y="651"/>
                    <a:pt x="437" y="580"/>
                  </a:cubicBezTo>
                  <a:cubicBezTo>
                    <a:pt x="455" y="571"/>
                    <a:pt x="473" y="571"/>
                    <a:pt x="491" y="562"/>
                  </a:cubicBezTo>
                  <a:cubicBezTo>
                    <a:pt x="437" y="375"/>
                    <a:pt x="375" y="187"/>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2375908" y="4337859"/>
              <a:ext cx="29704" cy="34956"/>
            </a:xfrm>
            <a:custGeom>
              <a:avLst/>
              <a:gdLst/>
              <a:ahLst/>
              <a:cxnLst/>
              <a:rect l="l" t="t" r="r" b="b"/>
              <a:pathLst>
                <a:path w="509" h="599" extrusionOk="0">
                  <a:moveTo>
                    <a:pt x="0" y="1"/>
                  </a:moveTo>
                  <a:lnTo>
                    <a:pt x="0" y="1"/>
                  </a:lnTo>
                  <a:cubicBezTo>
                    <a:pt x="116" y="188"/>
                    <a:pt x="214" y="393"/>
                    <a:pt x="277" y="598"/>
                  </a:cubicBezTo>
                  <a:cubicBezTo>
                    <a:pt x="330" y="580"/>
                    <a:pt x="375" y="554"/>
                    <a:pt x="411" y="518"/>
                  </a:cubicBezTo>
                  <a:cubicBezTo>
                    <a:pt x="437" y="482"/>
                    <a:pt x="473" y="473"/>
                    <a:pt x="509" y="464"/>
                  </a:cubicBezTo>
                  <a:cubicBezTo>
                    <a:pt x="464" y="313"/>
                    <a:pt x="420" y="161"/>
                    <a:pt x="357" y="18"/>
                  </a:cubicBezTo>
                  <a:cubicBezTo>
                    <a:pt x="232" y="18"/>
                    <a:pt x="116" y="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386296" y="4596091"/>
              <a:ext cx="31805" cy="39625"/>
            </a:xfrm>
            <a:custGeom>
              <a:avLst/>
              <a:gdLst/>
              <a:ahLst/>
              <a:cxnLst/>
              <a:rect l="l" t="t" r="r" b="b"/>
              <a:pathLst>
                <a:path w="545" h="679" extrusionOk="0">
                  <a:moveTo>
                    <a:pt x="179" y="0"/>
                  </a:moveTo>
                  <a:cubicBezTo>
                    <a:pt x="117" y="36"/>
                    <a:pt x="63" y="54"/>
                    <a:pt x="1" y="81"/>
                  </a:cubicBezTo>
                  <a:cubicBezTo>
                    <a:pt x="117" y="268"/>
                    <a:pt x="215" y="464"/>
                    <a:pt x="295" y="678"/>
                  </a:cubicBezTo>
                  <a:cubicBezTo>
                    <a:pt x="375" y="661"/>
                    <a:pt x="456" y="634"/>
                    <a:pt x="545" y="616"/>
                  </a:cubicBezTo>
                  <a:cubicBezTo>
                    <a:pt x="438" y="402"/>
                    <a:pt x="313" y="197"/>
                    <a:pt x="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218168" y="4603385"/>
              <a:ext cx="127569" cy="52638"/>
            </a:xfrm>
            <a:custGeom>
              <a:avLst/>
              <a:gdLst/>
              <a:ahLst/>
              <a:cxnLst/>
              <a:rect l="l" t="t" r="r" b="b"/>
              <a:pathLst>
                <a:path w="2186" h="902" extrusionOk="0">
                  <a:moveTo>
                    <a:pt x="1098" y="0"/>
                  </a:moveTo>
                  <a:cubicBezTo>
                    <a:pt x="1026" y="54"/>
                    <a:pt x="964" y="98"/>
                    <a:pt x="892" y="152"/>
                  </a:cubicBezTo>
                  <a:cubicBezTo>
                    <a:pt x="571" y="375"/>
                    <a:pt x="268" y="625"/>
                    <a:pt x="0" y="901"/>
                  </a:cubicBezTo>
                  <a:cubicBezTo>
                    <a:pt x="402" y="901"/>
                    <a:pt x="803" y="883"/>
                    <a:pt x="1214" y="857"/>
                  </a:cubicBezTo>
                  <a:cubicBezTo>
                    <a:pt x="1535" y="625"/>
                    <a:pt x="1847" y="411"/>
                    <a:pt x="2052" y="205"/>
                  </a:cubicBezTo>
                  <a:cubicBezTo>
                    <a:pt x="2097" y="152"/>
                    <a:pt x="2141" y="107"/>
                    <a:pt x="2186" y="63"/>
                  </a:cubicBezTo>
                  <a:cubicBezTo>
                    <a:pt x="1811" y="63"/>
                    <a:pt x="1437" y="18"/>
                    <a:pt x="1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239527" y="3992208"/>
              <a:ext cx="44293" cy="36473"/>
            </a:xfrm>
            <a:custGeom>
              <a:avLst/>
              <a:gdLst/>
              <a:ahLst/>
              <a:cxnLst/>
              <a:rect l="l" t="t" r="r" b="b"/>
              <a:pathLst>
                <a:path w="759" h="625" extrusionOk="0">
                  <a:moveTo>
                    <a:pt x="80" y="0"/>
                  </a:moveTo>
                  <a:cubicBezTo>
                    <a:pt x="45" y="196"/>
                    <a:pt x="18" y="393"/>
                    <a:pt x="0" y="589"/>
                  </a:cubicBezTo>
                  <a:cubicBezTo>
                    <a:pt x="0" y="598"/>
                    <a:pt x="0" y="607"/>
                    <a:pt x="0" y="607"/>
                  </a:cubicBezTo>
                  <a:lnTo>
                    <a:pt x="27" y="607"/>
                  </a:lnTo>
                  <a:cubicBezTo>
                    <a:pt x="259" y="607"/>
                    <a:pt x="491" y="616"/>
                    <a:pt x="740" y="624"/>
                  </a:cubicBezTo>
                  <a:cubicBezTo>
                    <a:pt x="740" y="419"/>
                    <a:pt x="749" y="205"/>
                    <a:pt x="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241569" y="4094217"/>
              <a:ext cx="91154" cy="172913"/>
            </a:xfrm>
            <a:custGeom>
              <a:avLst/>
              <a:gdLst/>
              <a:ahLst/>
              <a:cxnLst/>
              <a:rect l="l" t="t" r="r" b="b"/>
              <a:pathLst>
                <a:path w="1562" h="2963" extrusionOk="0">
                  <a:moveTo>
                    <a:pt x="1" y="1"/>
                  </a:moveTo>
                  <a:lnTo>
                    <a:pt x="1" y="1"/>
                  </a:lnTo>
                  <a:cubicBezTo>
                    <a:pt x="72" y="429"/>
                    <a:pt x="188" y="848"/>
                    <a:pt x="375" y="1267"/>
                  </a:cubicBezTo>
                  <a:cubicBezTo>
                    <a:pt x="581" y="1722"/>
                    <a:pt x="830" y="2133"/>
                    <a:pt x="1098" y="2525"/>
                  </a:cubicBezTo>
                  <a:cubicBezTo>
                    <a:pt x="920" y="2650"/>
                    <a:pt x="786" y="2802"/>
                    <a:pt x="670" y="2962"/>
                  </a:cubicBezTo>
                  <a:cubicBezTo>
                    <a:pt x="946" y="2730"/>
                    <a:pt x="1267" y="2534"/>
                    <a:pt x="1562" y="2338"/>
                  </a:cubicBezTo>
                  <a:cubicBezTo>
                    <a:pt x="1009" y="1562"/>
                    <a:pt x="393" y="78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320702" y="4520051"/>
              <a:ext cx="22993" cy="32330"/>
            </a:xfrm>
            <a:custGeom>
              <a:avLst/>
              <a:gdLst/>
              <a:ahLst/>
              <a:cxnLst/>
              <a:rect l="l" t="t" r="r" b="b"/>
              <a:pathLst>
                <a:path w="394" h="554" extrusionOk="0">
                  <a:moveTo>
                    <a:pt x="126" y="1"/>
                  </a:moveTo>
                  <a:lnTo>
                    <a:pt x="126" y="1"/>
                  </a:lnTo>
                  <a:cubicBezTo>
                    <a:pt x="179" y="81"/>
                    <a:pt x="242" y="161"/>
                    <a:pt x="304" y="242"/>
                  </a:cubicBezTo>
                  <a:cubicBezTo>
                    <a:pt x="206" y="349"/>
                    <a:pt x="108" y="456"/>
                    <a:pt x="1" y="554"/>
                  </a:cubicBezTo>
                  <a:cubicBezTo>
                    <a:pt x="135" y="456"/>
                    <a:pt x="268" y="358"/>
                    <a:pt x="393" y="242"/>
                  </a:cubicBezTo>
                  <a:cubicBezTo>
                    <a:pt x="304" y="161"/>
                    <a:pt x="215" y="81"/>
                    <a:pt x="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2285337" y="4132732"/>
              <a:ext cx="45869" cy="65127"/>
            </a:xfrm>
            <a:custGeom>
              <a:avLst/>
              <a:gdLst/>
              <a:ahLst/>
              <a:cxnLst/>
              <a:rect l="l" t="t" r="r" b="b"/>
              <a:pathLst>
                <a:path w="786" h="1116" extrusionOk="0">
                  <a:moveTo>
                    <a:pt x="0" y="1"/>
                  </a:moveTo>
                  <a:cubicBezTo>
                    <a:pt x="241" y="366"/>
                    <a:pt x="509" y="741"/>
                    <a:pt x="785" y="1116"/>
                  </a:cubicBezTo>
                  <a:cubicBezTo>
                    <a:pt x="571" y="777"/>
                    <a:pt x="402" y="438"/>
                    <a:pt x="268" y="90"/>
                  </a:cubicBezTo>
                  <a:cubicBezTo>
                    <a:pt x="178" y="63"/>
                    <a:pt x="89" y="3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244195" y="4047355"/>
              <a:ext cx="49487" cy="67228"/>
            </a:xfrm>
            <a:custGeom>
              <a:avLst/>
              <a:gdLst/>
              <a:ahLst/>
              <a:cxnLst/>
              <a:rect l="l" t="t" r="r" b="b"/>
              <a:pathLst>
                <a:path w="848" h="1152" extrusionOk="0">
                  <a:moveTo>
                    <a:pt x="0" y="1"/>
                  </a:moveTo>
                  <a:cubicBezTo>
                    <a:pt x="90" y="349"/>
                    <a:pt x="250" y="696"/>
                    <a:pt x="446" y="1044"/>
                  </a:cubicBezTo>
                  <a:cubicBezTo>
                    <a:pt x="469" y="1031"/>
                    <a:pt x="493" y="1024"/>
                    <a:pt x="519" y="1024"/>
                  </a:cubicBezTo>
                  <a:cubicBezTo>
                    <a:pt x="544" y="1024"/>
                    <a:pt x="571" y="1031"/>
                    <a:pt x="598" y="1044"/>
                  </a:cubicBezTo>
                  <a:cubicBezTo>
                    <a:pt x="678" y="1089"/>
                    <a:pt x="768" y="1125"/>
                    <a:pt x="848" y="1151"/>
                  </a:cubicBezTo>
                  <a:cubicBezTo>
                    <a:pt x="741" y="786"/>
                    <a:pt x="687" y="402"/>
                    <a:pt x="669" y="18"/>
                  </a:cubicBezTo>
                  <a:cubicBezTo>
                    <a:pt x="437" y="10"/>
                    <a:pt x="21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164012" y="4674173"/>
              <a:ext cx="96348" cy="111988"/>
            </a:xfrm>
            <a:custGeom>
              <a:avLst/>
              <a:gdLst/>
              <a:ahLst/>
              <a:cxnLst/>
              <a:rect l="l" t="t" r="r" b="b"/>
              <a:pathLst>
                <a:path w="1651" h="1919" extrusionOk="0">
                  <a:moveTo>
                    <a:pt x="661" y="1"/>
                  </a:moveTo>
                  <a:cubicBezTo>
                    <a:pt x="304" y="447"/>
                    <a:pt x="63" y="955"/>
                    <a:pt x="0" y="1544"/>
                  </a:cubicBezTo>
                  <a:cubicBezTo>
                    <a:pt x="36" y="1669"/>
                    <a:pt x="81" y="1794"/>
                    <a:pt x="161" y="1919"/>
                  </a:cubicBezTo>
                  <a:cubicBezTo>
                    <a:pt x="420" y="1856"/>
                    <a:pt x="687" y="1794"/>
                    <a:pt x="955" y="1713"/>
                  </a:cubicBezTo>
                  <a:cubicBezTo>
                    <a:pt x="955" y="1713"/>
                    <a:pt x="946" y="1704"/>
                    <a:pt x="946" y="1704"/>
                  </a:cubicBezTo>
                  <a:cubicBezTo>
                    <a:pt x="652" y="1009"/>
                    <a:pt x="1089" y="473"/>
                    <a:pt x="1651" y="18"/>
                  </a:cubicBezTo>
                  <a:lnTo>
                    <a:pt x="1651" y="18"/>
                  </a:lnTo>
                  <a:cubicBezTo>
                    <a:pt x="1348" y="27"/>
                    <a:pt x="1053" y="36"/>
                    <a:pt x="759" y="36"/>
                  </a:cubicBezTo>
                  <a:cubicBezTo>
                    <a:pt x="714" y="36"/>
                    <a:pt x="687" y="18"/>
                    <a:pt x="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2186421" y="4795498"/>
              <a:ext cx="31280" cy="12780"/>
            </a:xfrm>
            <a:custGeom>
              <a:avLst/>
              <a:gdLst/>
              <a:ahLst/>
              <a:cxnLst/>
              <a:rect l="l" t="t" r="r" b="b"/>
              <a:pathLst>
                <a:path w="536" h="219" extrusionOk="0">
                  <a:moveTo>
                    <a:pt x="535" y="0"/>
                  </a:moveTo>
                  <a:lnTo>
                    <a:pt x="535" y="0"/>
                  </a:lnTo>
                  <a:cubicBezTo>
                    <a:pt x="357" y="45"/>
                    <a:pt x="179" y="89"/>
                    <a:pt x="0" y="134"/>
                  </a:cubicBezTo>
                  <a:cubicBezTo>
                    <a:pt x="68" y="193"/>
                    <a:pt x="142" y="218"/>
                    <a:pt x="213" y="218"/>
                  </a:cubicBezTo>
                  <a:cubicBezTo>
                    <a:pt x="346" y="218"/>
                    <a:pt x="471" y="128"/>
                    <a:pt x="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2359743" y="4235850"/>
              <a:ext cx="137607" cy="578906"/>
            </a:xfrm>
            <a:custGeom>
              <a:avLst/>
              <a:gdLst/>
              <a:ahLst/>
              <a:cxnLst/>
              <a:rect l="l" t="t" r="r" b="b"/>
              <a:pathLst>
                <a:path w="2358" h="9920" extrusionOk="0">
                  <a:moveTo>
                    <a:pt x="1" y="0"/>
                  </a:moveTo>
                  <a:cubicBezTo>
                    <a:pt x="1" y="9"/>
                    <a:pt x="1" y="9"/>
                    <a:pt x="1" y="9"/>
                  </a:cubicBezTo>
                  <a:cubicBezTo>
                    <a:pt x="661" y="937"/>
                    <a:pt x="1232" y="1873"/>
                    <a:pt x="1232" y="2837"/>
                  </a:cubicBezTo>
                  <a:cubicBezTo>
                    <a:pt x="1241" y="3809"/>
                    <a:pt x="795" y="4523"/>
                    <a:pt x="179" y="5121"/>
                  </a:cubicBezTo>
                  <a:cubicBezTo>
                    <a:pt x="429" y="5370"/>
                    <a:pt x="670" y="5620"/>
                    <a:pt x="857" y="5906"/>
                  </a:cubicBezTo>
                  <a:cubicBezTo>
                    <a:pt x="1589" y="6994"/>
                    <a:pt x="2142" y="8511"/>
                    <a:pt x="1401" y="9733"/>
                  </a:cubicBezTo>
                  <a:cubicBezTo>
                    <a:pt x="1369" y="9789"/>
                    <a:pt x="1320" y="9812"/>
                    <a:pt x="1270" y="9812"/>
                  </a:cubicBezTo>
                  <a:cubicBezTo>
                    <a:pt x="1154" y="9812"/>
                    <a:pt x="1032" y="9686"/>
                    <a:pt x="1107" y="9554"/>
                  </a:cubicBezTo>
                  <a:cubicBezTo>
                    <a:pt x="1410" y="9073"/>
                    <a:pt x="1482" y="8537"/>
                    <a:pt x="1401" y="8002"/>
                  </a:cubicBezTo>
                  <a:lnTo>
                    <a:pt x="1401" y="8002"/>
                  </a:lnTo>
                  <a:cubicBezTo>
                    <a:pt x="1250" y="8091"/>
                    <a:pt x="1089" y="8181"/>
                    <a:pt x="920" y="8261"/>
                  </a:cubicBezTo>
                  <a:cubicBezTo>
                    <a:pt x="929" y="8413"/>
                    <a:pt x="929" y="8555"/>
                    <a:pt x="929" y="8707"/>
                  </a:cubicBezTo>
                  <a:cubicBezTo>
                    <a:pt x="929" y="8943"/>
                    <a:pt x="825" y="9093"/>
                    <a:pt x="950" y="9093"/>
                  </a:cubicBezTo>
                  <a:cubicBezTo>
                    <a:pt x="976" y="9093"/>
                    <a:pt x="1013" y="9087"/>
                    <a:pt x="1062" y="9073"/>
                  </a:cubicBezTo>
                  <a:lnTo>
                    <a:pt x="1062" y="9073"/>
                  </a:lnTo>
                  <a:cubicBezTo>
                    <a:pt x="679" y="9189"/>
                    <a:pt x="607" y="9849"/>
                    <a:pt x="1062" y="9911"/>
                  </a:cubicBezTo>
                  <a:cubicBezTo>
                    <a:pt x="1101" y="9917"/>
                    <a:pt x="1139" y="9919"/>
                    <a:pt x="1174" y="9919"/>
                  </a:cubicBezTo>
                  <a:cubicBezTo>
                    <a:pt x="2357" y="9919"/>
                    <a:pt x="1795" y="6984"/>
                    <a:pt x="1526" y="6361"/>
                  </a:cubicBezTo>
                  <a:cubicBezTo>
                    <a:pt x="1348" y="5950"/>
                    <a:pt x="1062" y="5522"/>
                    <a:pt x="741" y="5094"/>
                  </a:cubicBezTo>
                  <a:cubicBezTo>
                    <a:pt x="1143" y="4461"/>
                    <a:pt x="1437" y="3765"/>
                    <a:pt x="1526" y="3024"/>
                  </a:cubicBezTo>
                  <a:cubicBezTo>
                    <a:pt x="1678" y="1891"/>
                    <a:pt x="697" y="83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303020" y="4462277"/>
              <a:ext cx="97924" cy="59933"/>
            </a:xfrm>
            <a:custGeom>
              <a:avLst/>
              <a:gdLst/>
              <a:ahLst/>
              <a:cxnLst/>
              <a:rect l="l" t="t" r="r" b="b"/>
              <a:pathLst>
                <a:path w="1678" h="1027" extrusionOk="0">
                  <a:moveTo>
                    <a:pt x="1678" y="1"/>
                  </a:moveTo>
                  <a:cubicBezTo>
                    <a:pt x="1570" y="36"/>
                    <a:pt x="1472" y="63"/>
                    <a:pt x="1365" y="81"/>
                  </a:cubicBezTo>
                  <a:cubicBezTo>
                    <a:pt x="1303" y="215"/>
                    <a:pt x="1240" y="340"/>
                    <a:pt x="1169" y="465"/>
                  </a:cubicBezTo>
                  <a:cubicBezTo>
                    <a:pt x="1098" y="366"/>
                    <a:pt x="1017" y="259"/>
                    <a:pt x="946" y="152"/>
                  </a:cubicBezTo>
                  <a:cubicBezTo>
                    <a:pt x="751" y="180"/>
                    <a:pt x="552" y="194"/>
                    <a:pt x="354" y="194"/>
                  </a:cubicBezTo>
                  <a:cubicBezTo>
                    <a:pt x="236" y="194"/>
                    <a:pt x="117" y="189"/>
                    <a:pt x="0" y="179"/>
                  </a:cubicBezTo>
                  <a:lnTo>
                    <a:pt x="0" y="179"/>
                  </a:lnTo>
                  <a:cubicBezTo>
                    <a:pt x="286" y="473"/>
                    <a:pt x="607" y="750"/>
                    <a:pt x="919" y="1027"/>
                  </a:cubicBezTo>
                  <a:cubicBezTo>
                    <a:pt x="1231" y="732"/>
                    <a:pt x="1508" y="393"/>
                    <a:pt x="1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261878" y="4384720"/>
              <a:ext cx="83860" cy="69154"/>
            </a:xfrm>
            <a:custGeom>
              <a:avLst/>
              <a:gdLst/>
              <a:ahLst/>
              <a:cxnLst/>
              <a:rect l="l" t="t" r="r" b="b"/>
              <a:pathLst>
                <a:path w="1437" h="1185" extrusionOk="0">
                  <a:moveTo>
                    <a:pt x="1" y="0"/>
                  </a:moveTo>
                  <a:cubicBezTo>
                    <a:pt x="81" y="402"/>
                    <a:pt x="215" y="794"/>
                    <a:pt x="384" y="1151"/>
                  </a:cubicBezTo>
                  <a:cubicBezTo>
                    <a:pt x="384" y="1151"/>
                    <a:pt x="393" y="1160"/>
                    <a:pt x="393" y="1160"/>
                  </a:cubicBezTo>
                  <a:cubicBezTo>
                    <a:pt x="420" y="1142"/>
                    <a:pt x="447" y="1142"/>
                    <a:pt x="482" y="1142"/>
                  </a:cubicBezTo>
                  <a:cubicBezTo>
                    <a:pt x="678" y="1170"/>
                    <a:pt x="876" y="1184"/>
                    <a:pt x="1076" y="1184"/>
                  </a:cubicBezTo>
                  <a:cubicBezTo>
                    <a:pt x="1196" y="1184"/>
                    <a:pt x="1316" y="1179"/>
                    <a:pt x="1437" y="1169"/>
                  </a:cubicBezTo>
                  <a:cubicBezTo>
                    <a:pt x="1214" y="821"/>
                    <a:pt x="1027" y="482"/>
                    <a:pt x="893" y="134"/>
                  </a:cubicBezTo>
                  <a:cubicBezTo>
                    <a:pt x="598" y="108"/>
                    <a:pt x="295" y="7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2257734" y="4311773"/>
              <a:ext cx="50538" cy="60517"/>
            </a:xfrm>
            <a:custGeom>
              <a:avLst/>
              <a:gdLst/>
              <a:ahLst/>
              <a:cxnLst/>
              <a:rect l="l" t="t" r="r" b="b"/>
              <a:pathLst>
                <a:path w="866" h="1037" extrusionOk="0">
                  <a:moveTo>
                    <a:pt x="182" y="1"/>
                  </a:moveTo>
                  <a:cubicBezTo>
                    <a:pt x="163" y="1"/>
                    <a:pt x="144" y="1"/>
                    <a:pt x="125" y="2"/>
                  </a:cubicBezTo>
                  <a:cubicBezTo>
                    <a:pt x="89" y="55"/>
                    <a:pt x="63" y="117"/>
                    <a:pt x="27" y="171"/>
                  </a:cubicBezTo>
                  <a:cubicBezTo>
                    <a:pt x="0" y="403"/>
                    <a:pt x="0" y="644"/>
                    <a:pt x="18" y="885"/>
                  </a:cubicBezTo>
                  <a:cubicBezTo>
                    <a:pt x="295" y="956"/>
                    <a:pt x="580" y="1001"/>
                    <a:pt x="866" y="1036"/>
                  </a:cubicBezTo>
                  <a:cubicBezTo>
                    <a:pt x="794" y="724"/>
                    <a:pt x="785" y="421"/>
                    <a:pt x="866" y="109"/>
                  </a:cubicBezTo>
                  <a:cubicBezTo>
                    <a:pt x="643" y="51"/>
                    <a:pt x="419" y="1"/>
                    <a:pt x="1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2114525" y="3992208"/>
              <a:ext cx="382242" cy="988868"/>
            </a:xfrm>
            <a:custGeom>
              <a:avLst/>
              <a:gdLst/>
              <a:ahLst/>
              <a:cxnLst/>
              <a:rect l="l" t="t" r="r" b="b"/>
              <a:pathLst>
                <a:path w="6550" h="16945" extrusionOk="0">
                  <a:moveTo>
                    <a:pt x="2222" y="946"/>
                  </a:moveTo>
                  <a:cubicBezTo>
                    <a:pt x="2436" y="946"/>
                    <a:pt x="2659" y="955"/>
                    <a:pt x="2891" y="963"/>
                  </a:cubicBezTo>
                  <a:cubicBezTo>
                    <a:pt x="3891" y="999"/>
                    <a:pt x="5015" y="1115"/>
                    <a:pt x="5826" y="1606"/>
                  </a:cubicBezTo>
                  <a:cubicBezTo>
                    <a:pt x="5844" y="1615"/>
                    <a:pt x="5862" y="1615"/>
                    <a:pt x="5880" y="1624"/>
                  </a:cubicBezTo>
                  <a:cubicBezTo>
                    <a:pt x="5755" y="1936"/>
                    <a:pt x="5594" y="2239"/>
                    <a:pt x="5407" y="2516"/>
                  </a:cubicBezTo>
                  <a:cubicBezTo>
                    <a:pt x="4631" y="2364"/>
                    <a:pt x="3801" y="2391"/>
                    <a:pt x="3070" y="2096"/>
                  </a:cubicBezTo>
                  <a:cubicBezTo>
                    <a:pt x="2990" y="2070"/>
                    <a:pt x="2900" y="2034"/>
                    <a:pt x="2820" y="1989"/>
                  </a:cubicBezTo>
                  <a:cubicBezTo>
                    <a:pt x="2793" y="1976"/>
                    <a:pt x="2766" y="1969"/>
                    <a:pt x="2741" y="1969"/>
                  </a:cubicBezTo>
                  <a:cubicBezTo>
                    <a:pt x="2715" y="1969"/>
                    <a:pt x="2691" y="1976"/>
                    <a:pt x="2668" y="1989"/>
                  </a:cubicBezTo>
                  <a:cubicBezTo>
                    <a:pt x="2472" y="1641"/>
                    <a:pt x="2312" y="1294"/>
                    <a:pt x="2222" y="946"/>
                  </a:cubicBezTo>
                  <a:close/>
                  <a:moveTo>
                    <a:pt x="2927" y="2409"/>
                  </a:moveTo>
                  <a:cubicBezTo>
                    <a:pt x="3016" y="2444"/>
                    <a:pt x="3105" y="2471"/>
                    <a:pt x="3195" y="2498"/>
                  </a:cubicBezTo>
                  <a:cubicBezTo>
                    <a:pt x="3837" y="2694"/>
                    <a:pt x="4524" y="2703"/>
                    <a:pt x="5184" y="2819"/>
                  </a:cubicBezTo>
                  <a:cubicBezTo>
                    <a:pt x="4890" y="3203"/>
                    <a:pt x="4533" y="3542"/>
                    <a:pt x="4131" y="3827"/>
                  </a:cubicBezTo>
                  <a:cubicBezTo>
                    <a:pt x="4096" y="3854"/>
                    <a:pt x="4051" y="3881"/>
                    <a:pt x="4007" y="3916"/>
                  </a:cubicBezTo>
                  <a:cubicBezTo>
                    <a:pt x="3908" y="3783"/>
                    <a:pt x="3810" y="3649"/>
                    <a:pt x="3712" y="3524"/>
                  </a:cubicBezTo>
                  <a:cubicBezTo>
                    <a:pt x="3436" y="3149"/>
                    <a:pt x="3168" y="2774"/>
                    <a:pt x="2927" y="2409"/>
                  </a:cubicBezTo>
                  <a:close/>
                  <a:moveTo>
                    <a:pt x="3935" y="4362"/>
                  </a:moveTo>
                  <a:cubicBezTo>
                    <a:pt x="4221" y="4773"/>
                    <a:pt x="4479" y="5183"/>
                    <a:pt x="4685" y="5602"/>
                  </a:cubicBezTo>
                  <a:cubicBezTo>
                    <a:pt x="4524" y="5593"/>
                    <a:pt x="4372" y="5567"/>
                    <a:pt x="4212" y="5531"/>
                  </a:cubicBezTo>
                  <a:cubicBezTo>
                    <a:pt x="3953" y="5460"/>
                    <a:pt x="3694" y="5362"/>
                    <a:pt x="3427" y="5281"/>
                  </a:cubicBezTo>
                  <a:cubicBezTo>
                    <a:pt x="3239" y="5219"/>
                    <a:pt x="3052" y="5174"/>
                    <a:pt x="2865" y="5147"/>
                  </a:cubicBezTo>
                  <a:cubicBezTo>
                    <a:pt x="3141" y="4880"/>
                    <a:pt x="3480" y="4657"/>
                    <a:pt x="3801" y="4452"/>
                  </a:cubicBezTo>
                  <a:cubicBezTo>
                    <a:pt x="3846" y="4425"/>
                    <a:pt x="3891" y="4389"/>
                    <a:pt x="3935" y="4362"/>
                  </a:cubicBezTo>
                  <a:close/>
                  <a:moveTo>
                    <a:pt x="2636" y="5477"/>
                  </a:moveTo>
                  <a:cubicBezTo>
                    <a:pt x="2873" y="5477"/>
                    <a:pt x="3097" y="5527"/>
                    <a:pt x="3320" y="5585"/>
                  </a:cubicBezTo>
                  <a:cubicBezTo>
                    <a:pt x="3703" y="5701"/>
                    <a:pt x="4078" y="5861"/>
                    <a:pt x="4479" y="5924"/>
                  </a:cubicBezTo>
                  <a:cubicBezTo>
                    <a:pt x="4595" y="5932"/>
                    <a:pt x="4711" y="5941"/>
                    <a:pt x="4836" y="5941"/>
                  </a:cubicBezTo>
                  <a:cubicBezTo>
                    <a:pt x="4899" y="6084"/>
                    <a:pt x="4943" y="6236"/>
                    <a:pt x="4988" y="6387"/>
                  </a:cubicBezTo>
                  <a:cubicBezTo>
                    <a:pt x="4952" y="6396"/>
                    <a:pt x="4916" y="6405"/>
                    <a:pt x="4890" y="6441"/>
                  </a:cubicBezTo>
                  <a:cubicBezTo>
                    <a:pt x="4854" y="6477"/>
                    <a:pt x="4809" y="6503"/>
                    <a:pt x="4756" y="6521"/>
                  </a:cubicBezTo>
                  <a:cubicBezTo>
                    <a:pt x="4634" y="6574"/>
                    <a:pt x="4467" y="6591"/>
                    <a:pt x="4295" y="6591"/>
                  </a:cubicBezTo>
                  <a:cubicBezTo>
                    <a:pt x="4027" y="6591"/>
                    <a:pt x="3745" y="6550"/>
                    <a:pt x="3587" y="6539"/>
                  </a:cubicBezTo>
                  <a:cubicBezTo>
                    <a:pt x="3498" y="6530"/>
                    <a:pt x="3409" y="6521"/>
                    <a:pt x="3320" y="6512"/>
                  </a:cubicBezTo>
                  <a:cubicBezTo>
                    <a:pt x="3034" y="6477"/>
                    <a:pt x="2749" y="6432"/>
                    <a:pt x="2472" y="6361"/>
                  </a:cubicBezTo>
                  <a:cubicBezTo>
                    <a:pt x="2427" y="6343"/>
                    <a:pt x="2374" y="6334"/>
                    <a:pt x="2320" y="6316"/>
                  </a:cubicBezTo>
                  <a:lnTo>
                    <a:pt x="2320" y="6307"/>
                  </a:lnTo>
                  <a:cubicBezTo>
                    <a:pt x="2320" y="6057"/>
                    <a:pt x="2383" y="5843"/>
                    <a:pt x="2481" y="5647"/>
                  </a:cubicBezTo>
                  <a:cubicBezTo>
                    <a:pt x="2517" y="5593"/>
                    <a:pt x="2543" y="5531"/>
                    <a:pt x="2579" y="5478"/>
                  </a:cubicBezTo>
                  <a:cubicBezTo>
                    <a:pt x="2598" y="5477"/>
                    <a:pt x="2617" y="5477"/>
                    <a:pt x="2636" y="5477"/>
                  </a:cubicBezTo>
                  <a:close/>
                  <a:moveTo>
                    <a:pt x="2356" y="6682"/>
                  </a:moveTo>
                  <a:cubicBezTo>
                    <a:pt x="2410" y="6700"/>
                    <a:pt x="2472" y="6718"/>
                    <a:pt x="2526" y="6726"/>
                  </a:cubicBezTo>
                  <a:cubicBezTo>
                    <a:pt x="2820" y="6798"/>
                    <a:pt x="3123" y="6834"/>
                    <a:pt x="3418" y="6860"/>
                  </a:cubicBezTo>
                  <a:cubicBezTo>
                    <a:pt x="3560" y="6878"/>
                    <a:pt x="3703" y="6887"/>
                    <a:pt x="3846" y="6896"/>
                  </a:cubicBezTo>
                  <a:cubicBezTo>
                    <a:pt x="3974" y="6905"/>
                    <a:pt x="4136" y="6917"/>
                    <a:pt x="4304" y="6917"/>
                  </a:cubicBezTo>
                  <a:cubicBezTo>
                    <a:pt x="4485" y="6917"/>
                    <a:pt x="4674" y="6902"/>
                    <a:pt x="4836" y="6851"/>
                  </a:cubicBezTo>
                  <a:cubicBezTo>
                    <a:pt x="4916" y="6825"/>
                    <a:pt x="4997" y="6789"/>
                    <a:pt x="5059" y="6735"/>
                  </a:cubicBezTo>
                  <a:cubicBezTo>
                    <a:pt x="5086" y="6923"/>
                    <a:pt x="5095" y="7110"/>
                    <a:pt x="5086" y="7297"/>
                  </a:cubicBezTo>
                  <a:cubicBezTo>
                    <a:pt x="5086" y="7422"/>
                    <a:pt x="5059" y="7538"/>
                    <a:pt x="5032" y="7654"/>
                  </a:cubicBezTo>
                  <a:cubicBezTo>
                    <a:pt x="4934" y="7690"/>
                    <a:pt x="4836" y="7726"/>
                    <a:pt x="4738" y="7752"/>
                  </a:cubicBezTo>
                  <a:cubicBezTo>
                    <a:pt x="4488" y="7824"/>
                    <a:pt x="4221" y="7868"/>
                    <a:pt x="3962" y="7895"/>
                  </a:cubicBezTo>
                  <a:cubicBezTo>
                    <a:pt x="3841" y="7905"/>
                    <a:pt x="3721" y="7910"/>
                    <a:pt x="3601" y="7910"/>
                  </a:cubicBezTo>
                  <a:cubicBezTo>
                    <a:pt x="3401" y="7910"/>
                    <a:pt x="3203" y="7896"/>
                    <a:pt x="3007" y="7868"/>
                  </a:cubicBezTo>
                  <a:cubicBezTo>
                    <a:pt x="2972" y="7868"/>
                    <a:pt x="2945" y="7868"/>
                    <a:pt x="2918" y="7886"/>
                  </a:cubicBezTo>
                  <a:cubicBezTo>
                    <a:pt x="2918" y="7886"/>
                    <a:pt x="2909" y="7877"/>
                    <a:pt x="2909" y="7877"/>
                  </a:cubicBezTo>
                  <a:cubicBezTo>
                    <a:pt x="2633" y="7529"/>
                    <a:pt x="2427" y="7146"/>
                    <a:pt x="2356" y="6682"/>
                  </a:cubicBezTo>
                  <a:close/>
                  <a:moveTo>
                    <a:pt x="4908" y="8056"/>
                  </a:moveTo>
                  <a:lnTo>
                    <a:pt x="4908" y="8056"/>
                  </a:lnTo>
                  <a:cubicBezTo>
                    <a:pt x="4738" y="8448"/>
                    <a:pt x="4461" y="8787"/>
                    <a:pt x="4149" y="9082"/>
                  </a:cubicBezTo>
                  <a:cubicBezTo>
                    <a:pt x="3837" y="8805"/>
                    <a:pt x="3516" y="8528"/>
                    <a:pt x="3230" y="8234"/>
                  </a:cubicBezTo>
                  <a:lnTo>
                    <a:pt x="3230" y="8234"/>
                  </a:lnTo>
                  <a:cubicBezTo>
                    <a:pt x="3347" y="8244"/>
                    <a:pt x="3466" y="8249"/>
                    <a:pt x="3584" y="8249"/>
                  </a:cubicBezTo>
                  <a:cubicBezTo>
                    <a:pt x="3782" y="8249"/>
                    <a:pt x="3981" y="8235"/>
                    <a:pt x="4176" y="8207"/>
                  </a:cubicBezTo>
                  <a:cubicBezTo>
                    <a:pt x="4319" y="8189"/>
                    <a:pt x="4453" y="8172"/>
                    <a:pt x="4595" y="8136"/>
                  </a:cubicBezTo>
                  <a:cubicBezTo>
                    <a:pt x="4702" y="8118"/>
                    <a:pt x="4800" y="8091"/>
                    <a:pt x="4908" y="8056"/>
                  </a:cubicBezTo>
                  <a:close/>
                  <a:moveTo>
                    <a:pt x="4149" y="9510"/>
                  </a:moveTo>
                  <a:cubicBezTo>
                    <a:pt x="4310" y="9688"/>
                    <a:pt x="4479" y="9876"/>
                    <a:pt x="4631" y="10072"/>
                  </a:cubicBezTo>
                  <a:cubicBezTo>
                    <a:pt x="4577" y="10099"/>
                    <a:pt x="4524" y="10108"/>
                    <a:pt x="4470" y="10125"/>
                  </a:cubicBezTo>
                  <a:cubicBezTo>
                    <a:pt x="4408" y="10134"/>
                    <a:pt x="4354" y="10143"/>
                    <a:pt x="4292" y="10152"/>
                  </a:cubicBezTo>
                  <a:cubicBezTo>
                    <a:pt x="4198" y="10161"/>
                    <a:pt x="4102" y="10163"/>
                    <a:pt x="4009" y="10163"/>
                  </a:cubicBezTo>
                  <a:cubicBezTo>
                    <a:pt x="3915" y="10163"/>
                    <a:pt x="3824" y="10161"/>
                    <a:pt x="3739" y="10161"/>
                  </a:cubicBezTo>
                  <a:cubicBezTo>
                    <a:pt x="3605" y="10161"/>
                    <a:pt x="3471" y="10152"/>
                    <a:pt x="3337" y="10152"/>
                  </a:cubicBezTo>
                  <a:cubicBezTo>
                    <a:pt x="3614" y="9947"/>
                    <a:pt x="3891" y="9742"/>
                    <a:pt x="4149" y="9510"/>
                  </a:cubicBezTo>
                  <a:close/>
                  <a:moveTo>
                    <a:pt x="4836" y="10348"/>
                  </a:moveTo>
                  <a:cubicBezTo>
                    <a:pt x="4970" y="10545"/>
                    <a:pt x="5095" y="10750"/>
                    <a:pt x="5202" y="10964"/>
                  </a:cubicBezTo>
                  <a:cubicBezTo>
                    <a:pt x="5113" y="10982"/>
                    <a:pt x="5032" y="11009"/>
                    <a:pt x="4952" y="11026"/>
                  </a:cubicBezTo>
                  <a:cubicBezTo>
                    <a:pt x="4310" y="11196"/>
                    <a:pt x="3650" y="11285"/>
                    <a:pt x="2990" y="11330"/>
                  </a:cubicBezTo>
                  <a:cubicBezTo>
                    <a:pt x="2579" y="11356"/>
                    <a:pt x="2178" y="11374"/>
                    <a:pt x="1776" y="11374"/>
                  </a:cubicBezTo>
                  <a:cubicBezTo>
                    <a:pt x="2044" y="11098"/>
                    <a:pt x="2347" y="10848"/>
                    <a:pt x="2668" y="10625"/>
                  </a:cubicBezTo>
                  <a:cubicBezTo>
                    <a:pt x="2731" y="10571"/>
                    <a:pt x="2802" y="10527"/>
                    <a:pt x="2874" y="10473"/>
                  </a:cubicBezTo>
                  <a:cubicBezTo>
                    <a:pt x="3213" y="10491"/>
                    <a:pt x="3587" y="10536"/>
                    <a:pt x="3962" y="10536"/>
                  </a:cubicBezTo>
                  <a:cubicBezTo>
                    <a:pt x="4203" y="10527"/>
                    <a:pt x="4444" y="10500"/>
                    <a:pt x="4658" y="10429"/>
                  </a:cubicBezTo>
                  <a:cubicBezTo>
                    <a:pt x="4720" y="10402"/>
                    <a:pt x="4774" y="10384"/>
                    <a:pt x="4836" y="10348"/>
                  </a:cubicBezTo>
                  <a:close/>
                  <a:moveTo>
                    <a:pt x="5345" y="11276"/>
                  </a:moveTo>
                  <a:cubicBezTo>
                    <a:pt x="5425" y="11463"/>
                    <a:pt x="5487" y="11651"/>
                    <a:pt x="5541" y="11838"/>
                  </a:cubicBezTo>
                  <a:cubicBezTo>
                    <a:pt x="5523" y="11847"/>
                    <a:pt x="5505" y="11847"/>
                    <a:pt x="5487" y="11856"/>
                  </a:cubicBezTo>
                  <a:cubicBezTo>
                    <a:pt x="5363" y="11927"/>
                    <a:pt x="5238" y="11990"/>
                    <a:pt x="5113" y="12061"/>
                  </a:cubicBezTo>
                  <a:cubicBezTo>
                    <a:pt x="4069" y="12623"/>
                    <a:pt x="2945" y="13087"/>
                    <a:pt x="1803" y="13408"/>
                  </a:cubicBezTo>
                  <a:cubicBezTo>
                    <a:pt x="1535" y="13480"/>
                    <a:pt x="1268" y="13542"/>
                    <a:pt x="1009" y="13605"/>
                  </a:cubicBezTo>
                  <a:cubicBezTo>
                    <a:pt x="947" y="13613"/>
                    <a:pt x="884" y="13631"/>
                    <a:pt x="831" y="13640"/>
                  </a:cubicBezTo>
                  <a:cubicBezTo>
                    <a:pt x="822" y="13497"/>
                    <a:pt x="831" y="13364"/>
                    <a:pt x="848" y="13230"/>
                  </a:cubicBezTo>
                  <a:cubicBezTo>
                    <a:pt x="911" y="12641"/>
                    <a:pt x="1152" y="12133"/>
                    <a:pt x="1509" y="11687"/>
                  </a:cubicBezTo>
                  <a:cubicBezTo>
                    <a:pt x="1535" y="11704"/>
                    <a:pt x="1562" y="11722"/>
                    <a:pt x="1607" y="11722"/>
                  </a:cubicBezTo>
                  <a:cubicBezTo>
                    <a:pt x="1901" y="11722"/>
                    <a:pt x="2196" y="11713"/>
                    <a:pt x="2499" y="11704"/>
                  </a:cubicBezTo>
                  <a:cubicBezTo>
                    <a:pt x="3355" y="11669"/>
                    <a:pt x="4221" y="11571"/>
                    <a:pt x="5050" y="11356"/>
                  </a:cubicBezTo>
                  <a:cubicBezTo>
                    <a:pt x="5148" y="11330"/>
                    <a:pt x="5247" y="11303"/>
                    <a:pt x="5345" y="11276"/>
                  </a:cubicBezTo>
                  <a:close/>
                  <a:moveTo>
                    <a:pt x="1767" y="0"/>
                  </a:moveTo>
                  <a:cubicBezTo>
                    <a:pt x="1723" y="598"/>
                    <a:pt x="1892" y="1178"/>
                    <a:pt x="2178" y="1749"/>
                  </a:cubicBezTo>
                  <a:cubicBezTo>
                    <a:pt x="2570" y="2534"/>
                    <a:pt x="3186" y="3310"/>
                    <a:pt x="3739" y="4086"/>
                  </a:cubicBezTo>
                  <a:cubicBezTo>
                    <a:pt x="3444" y="4282"/>
                    <a:pt x="3123" y="4478"/>
                    <a:pt x="2847" y="4710"/>
                  </a:cubicBezTo>
                  <a:cubicBezTo>
                    <a:pt x="2410" y="5067"/>
                    <a:pt x="2062" y="5486"/>
                    <a:pt x="1999" y="6093"/>
                  </a:cubicBezTo>
                  <a:cubicBezTo>
                    <a:pt x="1865" y="7449"/>
                    <a:pt x="2686" y="8234"/>
                    <a:pt x="3650" y="9046"/>
                  </a:cubicBezTo>
                  <a:lnTo>
                    <a:pt x="3659" y="9046"/>
                  </a:lnTo>
                  <a:cubicBezTo>
                    <a:pt x="3748" y="9126"/>
                    <a:pt x="3837" y="9206"/>
                    <a:pt x="3926" y="9287"/>
                  </a:cubicBezTo>
                  <a:cubicBezTo>
                    <a:pt x="3801" y="9403"/>
                    <a:pt x="3668" y="9501"/>
                    <a:pt x="3534" y="9599"/>
                  </a:cubicBezTo>
                  <a:cubicBezTo>
                    <a:pt x="3364" y="9733"/>
                    <a:pt x="3186" y="9858"/>
                    <a:pt x="3016" y="9974"/>
                  </a:cubicBezTo>
                  <a:cubicBezTo>
                    <a:pt x="2936" y="10027"/>
                    <a:pt x="2865" y="10081"/>
                    <a:pt x="2784" y="10134"/>
                  </a:cubicBezTo>
                  <a:lnTo>
                    <a:pt x="2740" y="10134"/>
                  </a:lnTo>
                  <a:cubicBezTo>
                    <a:pt x="2642" y="10134"/>
                    <a:pt x="2588" y="10206"/>
                    <a:pt x="2579" y="10277"/>
                  </a:cubicBezTo>
                  <a:cubicBezTo>
                    <a:pt x="1821" y="10812"/>
                    <a:pt x="1143" y="11392"/>
                    <a:pt x="741" y="12266"/>
                  </a:cubicBezTo>
                  <a:cubicBezTo>
                    <a:pt x="1" y="13899"/>
                    <a:pt x="786" y="16245"/>
                    <a:pt x="2463" y="16932"/>
                  </a:cubicBezTo>
                  <a:cubicBezTo>
                    <a:pt x="2485" y="16941"/>
                    <a:pt x="2506" y="16945"/>
                    <a:pt x="2525" y="16945"/>
                  </a:cubicBezTo>
                  <a:cubicBezTo>
                    <a:pt x="2684" y="16945"/>
                    <a:pt x="2736" y="16674"/>
                    <a:pt x="2552" y="16602"/>
                  </a:cubicBezTo>
                  <a:cubicBezTo>
                    <a:pt x="1482" y="16165"/>
                    <a:pt x="982" y="15077"/>
                    <a:pt x="857" y="13979"/>
                  </a:cubicBezTo>
                  <a:cubicBezTo>
                    <a:pt x="982" y="13961"/>
                    <a:pt x="1107" y="13926"/>
                    <a:pt x="1232" y="13899"/>
                  </a:cubicBezTo>
                  <a:cubicBezTo>
                    <a:pt x="1411" y="13854"/>
                    <a:pt x="1589" y="13810"/>
                    <a:pt x="1767" y="13765"/>
                  </a:cubicBezTo>
                  <a:cubicBezTo>
                    <a:pt x="2927" y="13453"/>
                    <a:pt x="4069" y="12998"/>
                    <a:pt x="5122" y="12436"/>
                  </a:cubicBezTo>
                  <a:cubicBezTo>
                    <a:pt x="5291" y="12356"/>
                    <a:pt x="5452" y="12266"/>
                    <a:pt x="5603" y="12177"/>
                  </a:cubicBezTo>
                  <a:lnTo>
                    <a:pt x="5603" y="12177"/>
                  </a:lnTo>
                  <a:cubicBezTo>
                    <a:pt x="5684" y="12712"/>
                    <a:pt x="5612" y="13248"/>
                    <a:pt x="5309" y="13729"/>
                  </a:cubicBezTo>
                  <a:cubicBezTo>
                    <a:pt x="5234" y="13861"/>
                    <a:pt x="5356" y="13987"/>
                    <a:pt x="5472" y="13987"/>
                  </a:cubicBezTo>
                  <a:cubicBezTo>
                    <a:pt x="5522" y="13987"/>
                    <a:pt x="5571" y="13964"/>
                    <a:pt x="5603" y="13908"/>
                  </a:cubicBezTo>
                  <a:cubicBezTo>
                    <a:pt x="6344" y="12686"/>
                    <a:pt x="5791" y="11169"/>
                    <a:pt x="5059" y="10081"/>
                  </a:cubicBezTo>
                  <a:cubicBezTo>
                    <a:pt x="4872" y="9795"/>
                    <a:pt x="4631" y="9545"/>
                    <a:pt x="4381" y="9296"/>
                  </a:cubicBezTo>
                  <a:cubicBezTo>
                    <a:pt x="4997" y="8698"/>
                    <a:pt x="5443" y="7984"/>
                    <a:pt x="5434" y="7012"/>
                  </a:cubicBezTo>
                  <a:cubicBezTo>
                    <a:pt x="5434" y="6048"/>
                    <a:pt x="4863" y="5112"/>
                    <a:pt x="4203" y="4184"/>
                  </a:cubicBezTo>
                  <a:cubicBezTo>
                    <a:pt x="4203" y="4184"/>
                    <a:pt x="4203" y="4184"/>
                    <a:pt x="4203" y="4175"/>
                  </a:cubicBezTo>
                  <a:cubicBezTo>
                    <a:pt x="4685" y="3845"/>
                    <a:pt x="5131" y="3479"/>
                    <a:pt x="5505" y="3006"/>
                  </a:cubicBezTo>
                  <a:cubicBezTo>
                    <a:pt x="6085" y="2284"/>
                    <a:pt x="6424" y="1365"/>
                    <a:pt x="6478" y="446"/>
                  </a:cubicBezTo>
                  <a:cubicBezTo>
                    <a:pt x="6549" y="375"/>
                    <a:pt x="6549" y="259"/>
                    <a:pt x="6487" y="196"/>
                  </a:cubicBezTo>
                  <a:cubicBezTo>
                    <a:pt x="6478" y="125"/>
                    <a:pt x="6478" y="62"/>
                    <a:pt x="6478" y="0"/>
                  </a:cubicBezTo>
                  <a:lnTo>
                    <a:pt x="6139" y="0"/>
                  </a:lnTo>
                  <a:cubicBezTo>
                    <a:pt x="6139" y="54"/>
                    <a:pt x="6148" y="98"/>
                    <a:pt x="6148" y="152"/>
                  </a:cubicBezTo>
                  <a:cubicBezTo>
                    <a:pt x="5719" y="152"/>
                    <a:pt x="5300" y="89"/>
                    <a:pt x="4881" y="0"/>
                  </a:cubicBezTo>
                  <a:lnTo>
                    <a:pt x="3453" y="0"/>
                  </a:lnTo>
                  <a:cubicBezTo>
                    <a:pt x="4346" y="196"/>
                    <a:pt x="5220" y="482"/>
                    <a:pt x="6139" y="491"/>
                  </a:cubicBezTo>
                  <a:cubicBezTo>
                    <a:pt x="6112" y="767"/>
                    <a:pt x="6067" y="1035"/>
                    <a:pt x="5987" y="1302"/>
                  </a:cubicBezTo>
                  <a:cubicBezTo>
                    <a:pt x="5131" y="794"/>
                    <a:pt x="3935" y="660"/>
                    <a:pt x="2882" y="624"/>
                  </a:cubicBezTo>
                  <a:cubicBezTo>
                    <a:pt x="2633" y="616"/>
                    <a:pt x="2401" y="607"/>
                    <a:pt x="2169" y="607"/>
                  </a:cubicBezTo>
                  <a:lnTo>
                    <a:pt x="2142" y="607"/>
                  </a:lnTo>
                  <a:cubicBezTo>
                    <a:pt x="2142" y="607"/>
                    <a:pt x="2142" y="598"/>
                    <a:pt x="2142" y="589"/>
                  </a:cubicBezTo>
                  <a:cubicBezTo>
                    <a:pt x="2115" y="393"/>
                    <a:pt x="2106" y="196"/>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2217643" y="3902512"/>
              <a:ext cx="181725" cy="89754"/>
            </a:xfrm>
            <a:custGeom>
              <a:avLst/>
              <a:gdLst/>
              <a:ahLst/>
              <a:cxnLst/>
              <a:rect l="l" t="t" r="r" b="b"/>
              <a:pathLst>
                <a:path w="3114" h="1538" extrusionOk="0">
                  <a:moveTo>
                    <a:pt x="742" y="1"/>
                  </a:moveTo>
                  <a:cubicBezTo>
                    <a:pt x="690" y="1"/>
                    <a:pt x="638" y="22"/>
                    <a:pt x="598" y="74"/>
                  </a:cubicBezTo>
                  <a:cubicBezTo>
                    <a:pt x="223" y="574"/>
                    <a:pt x="45" y="1055"/>
                    <a:pt x="0" y="1537"/>
                  </a:cubicBezTo>
                  <a:lnTo>
                    <a:pt x="357" y="1537"/>
                  </a:lnTo>
                  <a:cubicBezTo>
                    <a:pt x="366" y="1475"/>
                    <a:pt x="375" y="1403"/>
                    <a:pt x="384" y="1341"/>
                  </a:cubicBezTo>
                  <a:lnTo>
                    <a:pt x="402" y="1350"/>
                  </a:lnTo>
                  <a:lnTo>
                    <a:pt x="491" y="1350"/>
                  </a:lnTo>
                  <a:cubicBezTo>
                    <a:pt x="714" y="1368"/>
                    <a:pt x="928" y="1394"/>
                    <a:pt x="1151" y="1430"/>
                  </a:cubicBezTo>
                  <a:cubicBezTo>
                    <a:pt x="1330" y="1457"/>
                    <a:pt x="1508" y="1492"/>
                    <a:pt x="1686" y="1537"/>
                  </a:cubicBezTo>
                  <a:lnTo>
                    <a:pt x="3114" y="1537"/>
                  </a:lnTo>
                  <a:cubicBezTo>
                    <a:pt x="2471" y="1394"/>
                    <a:pt x="1838" y="1207"/>
                    <a:pt x="1187" y="1091"/>
                  </a:cubicBezTo>
                  <a:cubicBezTo>
                    <a:pt x="982" y="1064"/>
                    <a:pt x="776" y="1037"/>
                    <a:pt x="571" y="1020"/>
                  </a:cubicBezTo>
                  <a:cubicBezTo>
                    <a:pt x="545" y="1020"/>
                    <a:pt x="509" y="1011"/>
                    <a:pt x="473" y="1011"/>
                  </a:cubicBezTo>
                  <a:cubicBezTo>
                    <a:pt x="545" y="814"/>
                    <a:pt x="643" y="618"/>
                    <a:pt x="768" y="422"/>
                  </a:cubicBezTo>
                  <a:cubicBezTo>
                    <a:pt x="803" y="359"/>
                    <a:pt x="848" y="306"/>
                    <a:pt x="892" y="243"/>
                  </a:cubicBezTo>
                  <a:cubicBezTo>
                    <a:pt x="937" y="181"/>
                    <a:pt x="928" y="127"/>
                    <a:pt x="901" y="83"/>
                  </a:cubicBezTo>
                  <a:cubicBezTo>
                    <a:pt x="867" y="34"/>
                    <a:pt x="805" y="1"/>
                    <a:pt x="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4"/>
          <p:cNvGrpSpPr/>
          <p:nvPr/>
        </p:nvGrpSpPr>
        <p:grpSpPr>
          <a:xfrm rot="1799931">
            <a:off x="55427" y="3854904"/>
            <a:ext cx="1589227" cy="1310350"/>
            <a:chOff x="2139875" y="1690850"/>
            <a:chExt cx="645375" cy="532125"/>
          </a:xfrm>
        </p:grpSpPr>
        <p:sp>
          <p:nvSpPr>
            <p:cNvPr id="142" name="Google Shape;142;p4"/>
            <p:cNvSpPr/>
            <p:nvPr/>
          </p:nvSpPr>
          <p:spPr>
            <a:xfrm>
              <a:off x="2139875" y="1690850"/>
              <a:ext cx="645375" cy="532125"/>
            </a:xfrm>
            <a:custGeom>
              <a:avLst/>
              <a:gdLst/>
              <a:ahLst/>
              <a:cxnLst/>
              <a:rect l="l" t="t" r="r" b="b"/>
              <a:pathLst>
                <a:path w="25815" h="21285" extrusionOk="0">
                  <a:moveTo>
                    <a:pt x="12832" y="1898"/>
                  </a:moveTo>
                  <a:cubicBezTo>
                    <a:pt x="13428" y="1898"/>
                    <a:pt x="14023" y="1929"/>
                    <a:pt x="14612" y="1992"/>
                  </a:cubicBezTo>
                  <a:cubicBezTo>
                    <a:pt x="15163" y="2042"/>
                    <a:pt x="15389" y="2317"/>
                    <a:pt x="15414" y="2969"/>
                  </a:cubicBezTo>
                  <a:cubicBezTo>
                    <a:pt x="14430" y="2955"/>
                    <a:pt x="13446" y="2940"/>
                    <a:pt x="12462" y="2940"/>
                  </a:cubicBezTo>
                  <a:cubicBezTo>
                    <a:pt x="11742" y="2940"/>
                    <a:pt x="11021" y="2948"/>
                    <a:pt x="10301" y="2969"/>
                  </a:cubicBezTo>
                  <a:cubicBezTo>
                    <a:pt x="10226" y="2393"/>
                    <a:pt x="10476" y="2042"/>
                    <a:pt x="11053" y="1992"/>
                  </a:cubicBezTo>
                  <a:cubicBezTo>
                    <a:pt x="11642" y="1929"/>
                    <a:pt x="12237" y="1898"/>
                    <a:pt x="12832" y="1898"/>
                  </a:cubicBezTo>
                  <a:close/>
                  <a:moveTo>
                    <a:pt x="12732" y="456"/>
                  </a:moveTo>
                  <a:cubicBezTo>
                    <a:pt x="13565" y="456"/>
                    <a:pt x="14399" y="488"/>
                    <a:pt x="15238" y="538"/>
                  </a:cubicBezTo>
                  <a:cubicBezTo>
                    <a:pt x="16491" y="588"/>
                    <a:pt x="16842" y="1165"/>
                    <a:pt x="17043" y="2192"/>
                  </a:cubicBezTo>
                  <a:cubicBezTo>
                    <a:pt x="17093" y="2443"/>
                    <a:pt x="17068" y="2718"/>
                    <a:pt x="17068" y="2994"/>
                  </a:cubicBezTo>
                  <a:cubicBezTo>
                    <a:pt x="16986" y="3045"/>
                    <a:pt x="16909" y="3059"/>
                    <a:pt x="16834" y="3059"/>
                  </a:cubicBezTo>
                  <a:cubicBezTo>
                    <a:pt x="16747" y="3059"/>
                    <a:pt x="16663" y="3040"/>
                    <a:pt x="16580" y="3040"/>
                  </a:cubicBezTo>
                  <a:cubicBezTo>
                    <a:pt x="16559" y="3040"/>
                    <a:pt x="16538" y="3041"/>
                    <a:pt x="16517" y="3044"/>
                  </a:cubicBezTo>
                  <a:cubicBezTo>
                    <a:pt x="16443" y="3052"/>
                    <a:pt x="16374" y="3057"/>
                    <a:pt x="16310" y="3057"/>
                  </a:cubicBezTo>
                  <a:cubicBezTo>
                    <a:pt x="15981" y="3057"/>
                    <a:pt x="15777" y="2929"/>
                    <a:pt x="15715" y="2468"/>
                  </a:cubicBezTo>
                  <a:cubicBezTo>
                    <a:pt x="15639" y="2017"/>
                    <a:pt x="15263" y="1716"/>
                    <a:pt x="14762" y="1616"/>
                  </a:cubicBezTo>
                  <a:cubicBezTo>
                    <a:pt x="14123" y="1503"/>
                    <a:pt x="13478" y="1446"/>
                    <a:pt x="12832" y="1446"/>
                  </a:cubicBezTo>
                  <a:cubicBezTo>
                    <a:pt x="12187" y="1446"/>
                    <a:pt x="11542" y="1503"/>
                    <a:pt x="10902" y="1616"/>
                  </a:cubicBezTo>
                  <a:cubicBezTo>
                    <a:pt x="10426" y="1716"/>
                    <a:pt x="10050" y="1992"/>
                    <a:pt x="9975" y="2443"/>
                  </a:cubicBezTo>
                  <a:cubicBezTo>
                    <a:pt x="9914" y="2969"/>
                    <a:pt x="9641" y="3054"/>
                    <a:pt x="9301" y="3054"/>
                  </a:cubicBezTo>
                  <a:cubicBezTo>
                    <a:pt x="9220" y="3054"/>
                    <a:pt x="9135" y="3049"/>
                    <a:pt x="9048" y="3044"/>
                  </a:cubicBezTo>
                  <a:lnTo>
                    <a:pt x="8647" y="3044"/>
                  </a:lnTo>
                  <a:cubicBezTo>
                    <a:pt x="8547" y="2568"/>
                    <a:pt x="8622" y="2167"/>
                    <a:pt x="8722" y="1766"/>
                  </a:cubicBezTo>
                  <a:cubicBezTo>
                    <a:pt x="8922" y="964"/>
                    <a:pt x="9399" y="613"/>
                    <a:pt x="10226" y="563"/>
                  </a:cubicBezTo>
                  <a:cubicBezTo>
                    <a:pt x="11065" y="488"/>
                    <a:pt x="11899" y="456"/>
                    <a:pt x="12732" y="456"/>
                  </a:cubicBezTo>
                  <a:close/>
                  <a:moveTo>
                    <a:pt x="5164" y="12686"/>
                  </a:moveTo>
                  <a:cubicBezTo>
                    <a:pt x="5323" y="12686"/>
                    <a:pt x="5513" y="12689"/>
                    <a:pt x="5740" y="12693"/>
                  </a:cubicBezTo>
                  <a:lnTo>
                    <a:pt x="5740" y="13345"/>
                  </a:lnTo>
                  <a:lnTo>
                    <a:pt x="4411" y="13345"/>
                  </a:lnTo>
                  <a:cubicBezTo>
                    <a:pt x="4348" y="12778"/>
                    <a:pt x="4338" y="12686"/>
                    <a:pt x="5164" y="12686"/>
                  </a:cubicBezTo>
                  <a:close/>
                  <a:moveTo>
                    <a:pt x="20522" y="12716"/>
                  </a:moveTo>
                  <a:cubicBezTo>
                    <a:pt x="21308" y="12716"/>
                    <a:pt x="21455" y="12767"/>
                    <a:pt x="21228" y="13345"/>
                  </a:cubicBezTo>
                  <a:lnTo>
                    <a:pt x="19925" y="13345"/>
                  </a:lnTo>
                  <a:lnTo>
                    <a:pt x="19925" y="12718"/>
                  </a:lnTo>
                  <a:cubicBezTo>
                    <a:pt x="20155" y="12718"/>
                    <a:pt x="20353" y="12716"/>
                    <a:pt x="20522" y="12716"/>
                  </a:cubicBezTo>
                  <a:close/>
                  <a:moveTo>
                    <a:pt x="12262" y="3317"/>
                  </a:moveTo>
                  <a:cubicBezTo>
                    <a:pt x="12402" y="3317"/>
                    <a:pt x="12542" y="3318"/>
                    <a:pt x="12682" y="3320"/>
                  </a:cubicBezTo>
                  <a:cubicBezTo>
                    <a:pt x="14110" y="3345"/>
                    <a:pt x="15539" y="3345"/>
                    <a:pt x="16968" y="3445"/>
                  </a:cubicBezTo>
                  <a:cubicBezTo>
                    <a:pt x="17782" y="3483"/>
                    <a:pt x="18597" y="3489"/>
                    <a:pt x="19411" y="3489"/>
                  </a:cubicBezTo>
                  <a:cubicBezTo>
                    <a:pt x="19819" y="3489"/>
                    <a:pt x="20226" y="3488"/>
                    <a:pt x="20633" y="3488"/>
                  </a:cubicBezTo>
                  <a:cubicBezTo>
                    <a:pt x="21040" y="3488"/>
                    <a:pt x="21448" y="3489"/>
                    <a:pt x="21855" y="3495"/>
                  </a:cubicBezTo>
                  <a:cubicBezTo>
                    <a:pt x="22080" y="3495"/>
                    <a:pt x="22306" y="3470"/>
                    <a:pt x="22557" y="3470"/>
                  </a:cubicBezTo>
                  <a:cubicBezTo>
                    <a:pt x="24111" y="3470"/>
                    <a:pt x="25038" y="4373"/>
                    <a:pt x="25113" y="5926"/>
                  </a:cubicBezTo>
                  <a:cubicBezTo>
                    <a:pt x="25213" y="7957"/>
                    <a:pt x="24963" y="9962"/>
                    <a:pt x="24988" y="11992"/>
                  </a:cubicBezTo>
                  <a:cubicBezTo>
                    <a:pt x="24988" y="12593"/>
                    <a:pt x="24587" y="12969"/>
                    <a:pt x="24060" y="13119"/>
                  </a:cubicBezTo>
                  <a:cubicBezTo>
                    <a:pt x="23544" y="13292"/>
                    <a:pt x="23028" y="13357"/>
                    <a:pt x="22504" y="13357"/>
                  </a:cubicBezTo>
                  <a:cubicBezTo>
                    <a:pt x="22264" y="13357"/>
                    <a:pt x="22023" y="13344"/>
                    <a:pt x="21780" y="13320"/>
                  </a:cubicBezTo>
                  <a:cubicBezTo>
                    <a:pt x="21618" y="12445"/>
                    <a:pt x="21457" y="12289"/>
                    <a:pt x="20615" y="12289"/>
                  </a:cubicBezTo>
                  <a:cubicBezTo>
                    <a:pt x="20541" y="12289"/>
                    <a:pt x="20461" y="12290"/>
                    <a:pt x="20376" y="12292"/>
                  </a:cubicBezTo>
                  <a:cubicBezTo>
                    <a:pt x="19499" y="12343"/>
                    <a:pt x="19499" y="12343"/>
                    <a:pt x="19424" y="13345"/>
                  </a:cubicBezTo>
                  <a:cubicBezTo>
                    <a:pt x="17231" y="13520"/>
                    <a:pt x="15038" y="13608"/>
                    <a:pt x="12845" y="13608"/>
                  </a:cubicBezTo>
                  <a:cubicBezTo>
                    <a:pt x="10652" y="13608"/>
                    <a:pt x="8459" y="13520"/>
                    <a:pt x="6266" y="13345"/>
                  </a:cubicBezTo>
                  <a:cubicBezTo>
                    <a:pt x="6115" y="12343"/>
                    <a:pt x="6115" y="12317"/>
                    <a:pt x="5263" y="12292"/>
                  </a:cubicBezTo>
                  <a:cubicBezTo>
                    <a:pt x="5178" y="12290"/>
                    <a:pt x="5099" y="12289"/>
                    <a:pt x="5025" y="12289"/>
                  </a:cubicBezTo>
                  <a:cubicBezTo>
                    <a:pt x="4190" y="12289"/>
                    <a:pt x="4071" y="12445"/>
                    <a:pt x="3910" y="13320"/>
                  </a:cubicBezTo>
                  <a:cubicBezTo>
                    <a:pt x="3666" y="13344"/>
                    <a:pt x="3423" y="13357"/>
                    <a:pt x="3180" y="13357"/>
                  </a:cubicBezTo>
                  <a:cubicBezTo>
                    <a:pt x="2648" y="13357"/>
                    <a:pt x="2120" y="13292"/>
                    <a:pt x="1604" y="13119"/>
                  </a:cubicBezTo>
                  <a:cubicBezTo>
                    <a:pt x="1053" y="12944"/>
                    <a:pt x="702" y="12593"/>
                    <a:pt x="702" y="11992"/>
                  </a:cubicBezTo>
                  <a:cubicBezTo>
                    <a:pt x="702" y="9962"/>
                    <a:pt x="476" y="7931"/>
                    <a:pt x="552" y="5901"/>
                  </a:cubicBezTo>
                  <a:cubicBezTo>
                    <a:pt x="627" y="4398"/>
                    <a:pt x="1579" y="3470"/>
                    <a:pt x="3083" y="3470"/>
                  </a:cubicBezTo>
                  <a:cubicBezTo>
                    <a:pt x="3985" y="3470"/>
                    <a:pt x="4887" y="3481"/>
                    <a:pt x="5797" y="3481"/>
                  </a:cubicBezTo>
                  <a:cubicBezTo>
                    <a:pt x="6252" y="3481"/>
                    <a:pt x="6709" y="3479"/>
                    <a:pt x="7168" y="3470"/>
                  </a:cubicBezTo>
                  <a:cubicBezTo>
                    <a:pt x="8858" y="3447"/>
                    <a:pt x="10569" y="3317"/>
                    <a:pt x="12262" y="3317"/>
                  </a:cubicBezTo>
                  <a:close/>
                  <a:moveTo>
                    <a:pt x="20529" y="13912"/>
                  </a:moveTo>
                  <a:cubicBezTo>
                    <a:pt x="20762" y="13912"/>
                    <a:pt x="20995" y="13933"/>
                    <a:pt x="21228" y="13947"/>
                  </a:cubicBezTo>
                  <a:cubicBezTo>
                    <a:pt x="21384" y="14860"/>
                    <a:pt x="21313" y="15171"/>
                    <a:pt x="20701" y="15171"/>
                  </a:cubicBezTo>
                  <a:cubicBezTo>
                    <a:pt x="20524" y="15171"/>
                    <a:pt x="20301" y="15144"/>
                    <a:pt x="20025" y="15099"/>
                  </a:cubicBezTo>
                  <a:cubicBezTo>
                    <a:pt x="19925" y="14723"/>
                    <a:pt x="19875" y="14373"/>
                    <a:pt x="19950" y="13972"/>
                  </a:cubicBezTo>
                  <a:cubicBezTo>
                    <a:pt x="20143" y="13926"/>
                    <a:pt x="20336" y="13912"/>
                    <a:pt x="20529" y="13912"/>
                  </a:cubicBezTo>
                  <a:close/>
                  <a:moveTo>
                    <a:pt x="5689" y="13947"/>
                  </a:moveTo>
                  <a:cubicBezTo>
                    <a:pt x="5865" y="14322"/>
                    <a:pt x="5714" y="14673"/>
                    <a:pt x="5664" y="15024"/>
                  </a:cubicBezTo>
                  <a:cubicBezTo>
                    <a:pt x="5343" y="15134"/>
                    <a:pt x="5095" y="15194"/>
                    <a:pt x="4906" y="15194"/>
                  </a:cubicBezTo>
                  <a:cubicBezTo>
                    <a:pt x="4445" y="15194"/>
                    <a:pt x="4340" y="14835"/>
                    <a:pt x="4411" y="13947"/>
                  </a:cubicBezTo>
                  <a:close/>
                  <a:moveTo>
                    <a:pt x="24963" y="13270"/>
                  </a:moveTo>
                  <a:cubicBezTo>
                    <a:pt x="24887" y="14774"/>
                    <a:pt x="24837" y="16177"/>
                    <a:pt x="24762" y="17581"/>
                  </a:cubicBezTo>
                  <a:cubicBezTo>
                    <a:pt x="24737" y="18232"/>
                    <a:pt x="24687" y="18884"/>
                    <a:pt x="24562" y="19510"/>
                  </a:cubicBezTo>
                  <a:cubicBezTo>
                    <a:pt x="24411" y="20363"/>
                    <a:pt x="23960" y="20739"/>
                    <a:pt x="23108" y="20739"/>
                  </a:cubicBezTo>
                  <a:cubicBezTo>
                    <a:pt x="22427" y="20751"/>
                    <a:pt x="21744" y="20755"/>
                    <a:pt x="21061" y="20755"/>
                  </a:cubicBezTo>
                  <a:cubicBezTo>
                    <a:pt x="18903" y="20755"/>
                    <a:pt x="16738" y="20707"/>
                    <a:pt x="14587" y="20688"/>
                  </a:cubicBezTo>
                  <a:cubicBezTo>
                    <a:pt x="13793" y="20672"/>
                    <a:pt x="13000" y="20665"/>
                    <a:pt x="12209" y="20665"/>
                  </a:cubicBezTo>
                  <a:cubicBezTo>
                    <a:pt x="9350" y="20665"/>
                    <a:pt x="6500" y="20755"/>
                    <a:pt x="3634" y="20814"/>
                  </a:cubicBezTo>
                  <a:cubicBezTo>
                    <a:pt x="3183" y="20814"/>
                    <a:pt x="2732" y="20789"/>
                    <a:pt x="2281" y="20739"/>
                  </a:cubicBezTo>
                  <a:cubicBezTo>
                    <a:pt x="1554" y="20638"/>
                    <a:pt x="1078" y="20087"/>
                    <a:pt x="1028" y="19185"/>
                  </a:cubicBezTo>
                  <a:cubicBezTo>
                    <a:pt x="877" y="17230"/>
                    <a:pt x="802" y="15300"/>
                    <a:pt x="702" y="13295"/>
                  </a:cubicBezTo>
                  <a:lnTo>
                    <a:pt x="702" y="13295"/>
                  </a:lnTo>
                  <a:cubicBezTo>
                    <a:pt x="1228" y="13596"/>
                    <a:pt x="1704" y="13821"/>
                    <a:pt x="2256" y="13871"/>
                  </a:cubicBezTo>
                  <a:cubicBezTo>
                    <a:pt x="2807" y="13896"/>
                    <a:pt x="3333" y="13921"/>
                    <a:pt x="3885" y="13947"/>
                  </a:cubicBezTo>
                  <a:cubicBezTo>
                    <a:pt x="3935" y="14272"/>
                    <a:pt x="3960" y="14573"/>
                    <a:pt x="4010" y="14874"/>
                  </a:cubicBezTo>
                  <a:cubicBezTo>
                    <a:pt x="4085" y="15325"/>
                    <a:pt x="4386" y="15500"/>
                    <a:pt x="4812" y="15525"/>
                  </a:cubicBezTo>
                  <a:lnTo>
                    <a:pt x="5288" y="15525"/>
                  </a:lnTo>
                  <a:cubicBezTo>
                    <a:pt x="5965" y="15475"/>
                    <a:pt x="6065" y="15400"/>
                    <a:pt x="6115" y="14723"/>
                  </a:cubicBezTo>
                  <a:cubicBezTo>
                    <a:pt x="6115" y="14623"/>
                    <a:pt x="6115" y="14498"/>
                    <a:pt x="6115" y="14398"/>
                  </a:cubicBezTo>
                  <a:cubicBezTo>
                    <a:pt x="6115" y="14072"/>
                    <a:pt x="6245" y="13919"/>
                    <a:pt x="6565" y="13919"/>
                  </a:cubicBezTo>
                  <a:cubicBezTo>
                    <a:pt x="6589" y="13919"/>
                    <a:pt x="6615" y="13920"/>
                    <a:pt x="6642" y="13921"/>
                  </a:cubicBezTo>
                  <a:cubicBezTo>
                    <a:pt x="8196" y="13972"/>
                    <a:pt x="9750" y="13947"/>
                    <a:pt x="11303" y="14047"/>
                  </a:cubicBezTo>
                  <a:cubicBezTo>
                    <a:pt x="11812" y="14081"/>
                    <a:pt x="12321" y="14095"/>
                    <a:pt x="12830" y="14095"/>
                  </a:cubicBezTo>
                  <a:cubicBezTo>
                    <a:pt x="14527" y="14095"/>
                    <a:pt x="16223" y="13947"/>
                    <a:pt x="17920" y="13947"/>
                  </a:cubicBezTo>
                  <a:lnTo>
                    <a:pt x="19424" y="13947"/>
                  </a:lnTo>
                  <a:cubicBezTo>
                    <a:pt x="19725" y="14398"/>
                    <a:pt x="19324" y="15074"/>
                    <a:pt x="19825" y="15400"/>
                  </a:cubicBezTo>
                  <a:cubicBezTo>
                    <a:pt x="19991" y="15525"/>
                    <a:pt x="20197" y="15558"/>
                    <a:pt x="20406" y="15558"/>
                  </a:cubicBezTo>
                  <a:cubicBezTo>
                    <a:pt x="20575" y="15558"/>
                    <a:pt x="20746" y="15537"/>
                    <a:pt x="20903" y="15525"/>
                  </a:cubicBezTo>
                  <a:cubicBezTo>
                    <a:pt x="21905" y="15425"/>
                    <a:pt x="21654" y="14598"/>
                    <a:pt x="21780" y="13947"/>
                  </a:cubicBezTo>
                  <a:cubicBezTo>
                    <a:pt x="22832" y="13871"/>
                    <a:pt x="23960" y="14022"/>
                    <a:pt x="24963" y="13270"/>
                  </a:cubicBezTo>
                  <a:close/>
                  <a:moveTo>
                    <a:pt x="12767" y="1"/>
                  </a:moveTo>
                  <a:cubicBezTo>
                    <a:pt x="12023" y="1"/>
                    <a:pt x="11277" y="39"/>
                    <a:pt x="10527" y="112"/>
                  </a:cubicBezTo>
                  <a:cubicBezTo>
                    <a:pt x="9198" y="262"/>
                    <a:pt x="8547" y="738"/>
                    <a:pt x="8321" y="1891"/>
                  </a:cubicBezTo>
                  <a:cubicBezTo>
                    <a:pt x="8246" y="2267"/>
                    <a:pt x="8271" y="2668"/>
                    <a:pt x="8246" y="3119"/>
                  </a:cubicBezTo>
                  <a:cubicBezTo>
                    <a:pt x="7970" y="3119"/>
                    <a:pt x="7745" y="3144"/>
                    <a:pt x="7519" y="3144"/>
                  </a:cubicBezTo>
                  <a:cubicBezTo>
                    <a:pt x="6065" y="3144"/>
                    <a:pt x="4587" y="3170"/>
                    <a:pt x="3133" y="3170"/>
                  </a:cubicBezTo>
                  <a:cubicBezTo>
                    <a:pt x="1604" y="3170"/>
                    <a:pt x="852" y="3646"/>
                    <a:pt x="276" y="5024"/>
                  </a:cubicBezTo>
                  <a:cubicBezTo>
                    <a:pt x="75" y="5500"/>
                    <a:pt x="0" y="6002"/>
                    <a:pt x="25" y="6503"/>
                  </a:cubicBezTo>
                  <a:cubicBezTo>
                    <a:pt x="125" y="9160"/>
                    <a:pt x="226" y="11816"/>
                    <a:pt x="351" y="14473"/>
                  </a:cubicBezTo>
                  <a:cubicBezTo>
                    <a:pt x="426" y="15952"/>
                    <a:pt x="476" y="17430"/>
                    <a:pt x="577" y="18909"/>
                  </a:cubicBezTo>
                  <a:cubicBezTo>
                    <a:pt x="677" y="20237"/>
                    <a:pt x="1253" y="21014"/>
                    <a:pt x="2256" y="21165"/>
                  </a:cubicBezTo>
                  <a:cubicBezTo>
                    <a:pt x="2825" y="21238"/>
                    <a:pt x="3393" y="21285"/>
                    <a:pt x="3962" y="21285"/>
                  </a:cubicBezTo>
                  <a:cubicBezTo>
                    <a:pt x="4170" y="21285"/>
                    <a:pt x="4378" y="21278"/>
                    <a:pt x="4587" y="21265"/>
                  </a:cubicBezTo>
                  <a:cubicBezTo>
                    <a:pt x="6357" y="21153"/>
                    <a:pt x="8117" y="21133"/>
                    <a:pt x="9874" y="21133"/>
                  </a:cubicBezTo>
                  <a:cubicBezTo>
                    <a:pt x="10877" y="21133"/>
                    <a:pt x="11880" y="21140"/>
                    <a:pt x="12882" y="21140"/>
                  </a:cubicBezTo>
                  <a:cubicBezTo>
                    <a:pt x="13424" y="21144"/>
                    <a:pt x="13966" y="21145"/>
                    <a:pt x="14507" y="21145"/>
                  </a:cubicBezTo>
                  <a:cubicBezTo>
                    <a:pt x="15100" y="21145"/>
                    <a:pt x="15692" y="21144"/>
                    <a:pt x="16284" y="21144"/>
                  </a:cubicBezTo>
                  <a:cubicBezTo>
                    <a:pt x="18083" y="21144"/>
                    <a:pt x="19881" y="21157"/>
                    <a:pt x="21679" y="21265"/>
                  </a:cubicBezTo>
                  <a:cubicBezTo>
                    <a:pt x="21834" y="21278"/>
                    <a:pt x="21987" y="21285"/>
                    <a:pt x="22138" y="21285"/>
                  </a:cubicBezTo>
                  <a:cubicBezTo>
                    <a:pt x="22551" y="21285"/>
                    <a:pt x="22955" y="21238"/>
                    <a:pt x="23359" y="21165"/>
                  </a:cubicBezTo>
                  <a:cubicBezTo>
                    <a:pt x="24060" y="21064"/>
                    <a:pt x="24612" y="20713"/>
                    <a:pt x="24862" y="19962"/>
                  </a:cubicBezTo>
                  <a:cubicBezTo>
                    <a:pt x="25138" y="19160"/>
                    <a:pt x="25138" y="18333"/>
                    <a:pt x="25188" y="17505"/>
                  </a:cubicBezTo>
                  <a:cubicBezTo>
                    <a:pt x="25339" y="14849"/>
                    <a:pt x="25439" y="12192"/>
                    <a:pt x="25539" y="9535"/>
                  </a:cubicBezTo>
                  <a:cubicBezTo>
                    <a:pt x="25589" y="8207"/>
                    <a:pt x="25815" y="6854"/>
                    <a:pt x="25539" y="5550"/>
                  </a:cubicBezTo>
                  <a:cubicBezTo>
                    <a:pt x="25245" y="4203"/>
                    <a:pt x="24328" y="3143"/>
                    <a:pt x="22859" y="3143"/>
                  </a:cubicBezTo>
                  <a:cubicBezTo>
                    <a:pt x="22825" y="3143"/>
                    <a:pt x="22791" y="3143"/>
                    <a:pt x="22757" y="3144"/>
                  </a:cubicBezTo>
                  <a:cubicBezTo>
                    <a:pt x="22111" y="3166"/>
                    <a:pt x="21465" y="3173"/>
                    <a:pt x="20817" y="3173"/>
                  </a:cubicBezTo>
                  <a:cubicBezTo>
                    <a:pt x="19932" y="3173"/>
                    <a:pt x="19043" y="3159"/>
                    <a:pt x="18146" y="3144"/>
                  </a:cubicBezTo>
                  <a:cubicBezTo>
                    <a:pt x="18054" y="3144"/>
                    <a:pt x="17963" y="3151"/>
                    <a:pt x="17872" y="3151"/>
                  </a:cubicBezTo>
                  <a:cubicBezTo>
                    <a:pt x="17713" y="3151"/>
                    <a:pt x="17553" y="3131"/>
                    <a:pt x="17394" y="3019"/>
                  </a:cubicBezTo>
                  <a:cubicBezTo>
                    <a:pt x="17394" y="2743"/>
                    <a:pt x="17419" y="2443"/>
                    <a:pt x="17394" y="2167"/>
                  </a:cubicBezTo>
                  <a:cubicBezTo>
                    <a:pt x="17344" y="1215"/>
                    <a:pt x="16642" y="337"/>
                    <a:pt x="15890" y="237"/>
                  </a:cubicBezTo>
                  <a:cubicBezTo>
                    <a:pt x="14851" y="76"/>
                    <a:pt x="13811" y="1"/>
                    <a:pt x="12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2374825" y="1818625"/>
              <a:ext cx="169200" cy="146350"/>
            </a:xfrm>
            <a:custGeom>
              <a:avLst/>
              <a:gdLst/>
              <a:ahLst/>
              <a:cxnLst/>
              <a:rect l="l" t="t" r="r" b="b"/>
              <a:pathLst>
                <a:path w="6768" h="5854" extrusionOk="0">
                  <a:moveTo>
                    <a:pt x="2894" y="0"/>
                  </a:moveTo>
                  <a:cubicBezTo>
                    <a:pt x="2518" y="0"/>
                    <a:pt x="2379" y="242"/>
                    <a:pt x="2357" y="640"/>
                  </a:cubicBezTo>
                  <a:cubicBezTo>
                    <a:pt x="2332" y="1041"/>
                    <a:pt x="2382" y="1442"/>
                    <a:pt x="2231" y="1843"/>
                  </a:cubicBezTo>
                  <a:lnTo>
                    <a:pt x="1454" y="1843"/>
                  </a:lnTo>
                  <a:cubicBezTo>
                    <a:pt x="1" y="1843"/>
                    <a:pt x="1" y="1843"/>
                    <a:pt x="151" y="3297"/>
                  </a:cubicBezTo>
                  <a:cubicBezTo>
                    <a:pt x="174" y="3646"/>
                    <a:pt x="306" y="3801"/>
                    <a:pt x="606" y="3801"/>
                  </a:cubicBezTo>
                  <a:cubicBezTo>
                    <a:pt x="629" y="3801"/>
                    <a:pt x="653" y="3800"/>
                    <a:pt x="677" y="3798"/>
                  </a:cubicBezTo>
                  <a:lnTo>
                    <a:pt x="2332" y="3798"/>
                  </a:lnTo>
                  <a:cubicBezTo>
                    <a:pt x="2332" y="4324"/>
                    <a:pt x="2332" y="4800"/>
                    <a:pt x="2357" y="5252"/>
                  </a:cubicBezTo>
                  <a:cubicBezTo>
                    <a:pt x="2357" y="5828"/>
                    <a:pt x="2432" y="5853"/>
                    <a:pt x="3885" y="5853"/>
                  </a:cubicBezTo>
                  <a:cubicBezTo>
                    <a:pt x="4311" y="5853"/>
                    <a:pt x="4537" y="5703"/>
                    <a:pt x="4537" y="5252"/>
                  </a:cubicBezTo>
                  <a:cubicBezTo>
                    <a:pt x="4537" y="4800"/>
                    <a:pt x="4537" y="4324"/>
                    <a:pt x="4537" y="3798"/>
                  </a:cubicBezTo>
                  <a:lnTo>
                    <a:pt x="6241" y="3798"/>
                  </a:lnTo>
                  <a:cubicBezTo>
                    <a:pt x="6492" y="3798"/>
                    <a:pt x="6692" y="3748"/>
                    <a:pt x="6718" y="3472"/>
                  </a:cubicBezTo>
                  <a:cubicBezTo>
                    <a:pt x="6743" y="3071"/>
                    <a:pt x="6768" y="2670"/>
                    <a:pt x="6768" y="2269"/>
                  </a:cubicBezTo>
                  <a:cubicBezTo>
                    <a:pt x="6768" y="1993"/>
                    <a:pt x="6617" y="1843"/>
                    <a:pt x="6291" y="1843"/>
                  </a:cubicBezTo>
                  <a:cubicBezTo>
                    <a:pt x="6108" y="1851"/>
                    <a:pt x="5924" y="1854"/>
                    <a:pt x="5740" y="1854"/>
                  </a:cubicBezTo>
                  <a:cubicBezTo>
                    <a:pt x="5372" y="1854"/>
                    <a:pt x="5005" y="1843"/>
                    <a:pt x="4637" y="1843"/>
                  </a:cubicBezTo>
                  <a:cubicBezTo>
                    <a:pt x="4512" y="1492"/>
                    <a:pt x="4537" y="1166"/>
                    <a:pt x="4537" y="866"/>
                  </a:cubicBezTo>
                  <a:cubicBezTo>
                    <a:pt x="4514" y="141"/>
                    <a:pt x="4451" y="10"/>
                    <a:pt x="3828" y="10"/>
                  </a:cubicBezTo>
                  <a:cubicBezTo>
                    <a:pt x="3762" y="10"/>
                    <a:pt x="3689" y="11"/>
                    <a:pt x="3610" y="13"/>
                  </a:cubicBezTo>
                  <a:cubicBezTo>
                    <a:pt x="3493" y="13"/>
                    <a:pt x="3365" y="25"/>
                    <a:pt x="3240" y="25"/>
                  </a:cubicBezTo>
                  <a:cubicBezTo>
                    <a:pt x="3178" y="25"/>
                    <a:pt x="3117" y="22"/>
                    <a:pt x="3058" y="13"/>
                  </a:cubicBezTo>
                  <a:cubicBezTo>
                    <a:pt x="2999" y="5"/>
                    <a:pt x="2945" y="0"/>
                    <a:pt x="2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2206275" y="1938450"/>
              <a:ext cx="16325" cy="22750"/>
            </a:xfrm>
            <a:custGeom>
              <a:avLst/>
              <a:gdLst/>
              <a:ahLst/>
              <a:cxnLst/>
              <a:rect l="l" t="t" r="r" b="b"/>
              <a:pathLst>
                <a:path w="653" h="910" extrusionOk="0">
                  <a:moveTo>
                    <a:pt x="259" y="1"/>
                  </a:moveTo>
                  <a:cubicBezTo>
                    <a:pt x="42" y="1"/>
                    <a:pt x="1" y="226"/>
                    <a:pt x="1" y="408"/>
                  </a:cubicBezTo>
                  <a:cubicBezTo>
                    <a:pt x="1" y="634"/>
                    <a:pt x="51" y="885"/>
                    <a:pt x="352" y="910"/>
                  </a:cubicBezTo>
                  <a:cubicBezTo>
                    <a:pt x="527" y="910"/>
                    <a:pt x="602" y="734"/>
                    <a:pt x="602" y="509"/>
                  </a:cubicBezTo>
                  <a:cubicBezTo>
                    <a:pt x="502" y="383"/>
                    <a:pt x="652" y="58"/>
                    <a:pt x="327" y="7"/>
                  </a:cubicBezTo>
                  <a:cubicBezTo>
                    <a:pt x="302" y="3"/>
                    <a:pt x="280"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2219450" y="1894775"/>
              <a:ext cx="13800" cy="25075"/>
            </a:xfrm>
            <a:custGeom>
              <a:avLst/>
              <a:gdLst/>
              <a:ahLst/>
              <a:cxnLst/>
              <a:rect l="l" t="t" r="r" b="b"/>
              <a:pathLst>
                <a:path w="552" h="1003" extrusionOk="0">
                  <a:moveTo>
                    <a:pt x="226" y="0"/>
                  </a:moveTo>
                  <a:lnTo>
                    <a:pt x="226" y="0"/>
                  </a:lnTo>
                  <a:cubicBezTo>
                    <a:pt x="50" y="401"/>
                    <a:pt x="0" y="702"/>
                    <a:pt x="351" y="1003"/>
                  </a:cubicBezTo>
                  <a:cubicBezTo>
                    <a:pt x="551" y="627"/>
                    <a:pt x="476" y="351"/>
                    <a:pt x="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4"/>
          <p:cNvSpPr/>
          <p:nvPr/>
        </p:nvSpPr>
        <p:spPr>
          <a:xfrm>
            <a:off x="7741863" y="3328010"/>
            <a:ext cx="902325" cy="217354"/>
          </a:xfrm>
          <a:custGeom>
            <a:avLst/>
            <a:gdLst/>
            <a:ahLst/>
            <a:cxnLst/>
            <a:rect l="l" t="t" r="r" b="b"/>
            <a:pathLst>
              <a:path w="24813" h="5977" extrusionOk="0">
                <a:moveTo>
                  <a:pt x="10050" y="0"/>
                </a:moveTo>
                <a:cubicBezTo>
                  <a:pt x="9800" y="0"/>
                  <a:pt x="9749" y="276"/>
                  <a:pt x="9649" y="451"/>
                </a:cubicBezTo>
                <a:cubicBezTo>
                  <a:pt x="9348" y="928"/>
                  <a:pt x="9073" y="1404"/>
                  <a:pt x="8797" y="1880"/>
                </a:cubicBezTo>
                <a:cubicBezTo>
                  <a:pt x="8271" y="2732"/>
                  <a:pt x="7694" y="3559"/>
                  <a:pt x="7343" y="4487"/>
                </a:cubicBezTo>
                <a:cubicBezTo>
                  <a:pt x="7076" y="4487"/>
                  <a:pt x="6809" y="4498"/>
                  <a:pt x="6549" y="4498"/>
                </a:cubicBezTo>
                <a:cubicBezTo>
                  <a:pt x="6419" y="4498"/>
                  <a:pt x="6291" y="4495"/>
                  <a:pt x="6165" y="4487"/>
                </a:cubicBezTo>
                <a:cubicBezTo>
                  <a:pt x="4311" y="4386"/>
                  <a:pt x="2481" y="4261"/>
                  <a:pt x="627" y="4161"/>
                </a:cubicBezTo>
                <a:cubicBezTo>
                  <a:pt x="545" y="4161"/>
                  <a:pt x="443" y="4147"/>
                  <a:pt x="346" y="4147"/>
                </a:cubicBezTo>
                <a:cubicBezTo>
                  <a:pt x="177" y="4147"/>
                  <a:pt x="25" y="4188"/>
                  <a:pt x="25" y="4411"/>
                </a:cubicBezTo>
                <a:cubicBezTo>
                  <a:pt x="0" y="4712"/>
                  <a:pt x="376" y="4662"/>
                  <a:pt x="602" y="4687"/>
                </a:cubicBezTo>
                <a:cubicBezTo>
                  <a:pt x="2632" y="4963"/>
                  <a:pt x="4687" y="4938"/>
                  <a:pt x="6717" y="4988"/>
                </a:cubicBezTo>
                <a:cubicBezTo>
                  <a:pt x="7419" y="4988"/>
                  <a:pt x="7795" y="4712"/>
                  <a:pt x="8095" y="4161"/>
                </a:cubicBezTo>
                <a:cubicBezTo>
                  <a:pt x="8672" y="3108"/>
                  <a:pt x="9273" y="2055"/>
                  <a:pt x="9850" y="1003"/>
                </a:cubicBezTo>
                <a:cubicBezTo>
                  <a:pt x="9900" y="903"/>
                  <a:pt x="9900" y="777"/>
                  <a:pt x="10050" y="727"/>
                </a:cubicBezTo>
                <a:cubicBezTo>
                  <a:pt x="10125" y="903"/>
                  <a:pt x="10176" y="1028"/>
                  <a:pt x="10226" y="1178"/>
                </a:cubicBezTo>
                <a:cubicBezTo>
                  <a:pt x="10702" y="2657"/>
                  <a:pt x="11228" y="4136"/>
                  <a:pt x="11880" y="5539"/>
                </a:cubicBezTo>
                <a:cubicBezTo>
                  <a:pt x="11999" y="5832"/>
                  <a:pt x="12119" y="5976"/>
                  <a:pt x="12261" y="5976"/>
                </a:cubicBezTo>
                <a:cubicBezTo>
                  <a:pt x="12387" y="5976"/>
                  <a:pt x="12530" y="5863"/>
                  <a:pt x="12707" y="5639"/>
                </a:cubicBezTo>
                <a:cubicBezTo>
                  <a:pt x="12807" y="5514"/>
                  <a:pt x="12907" y="5364"/>
                  <a:pt x="13008" y="5238"/>
                </a:cubicBezTo>
                <a:cubicBezTo>
                  <a:pt x="13509" y="4537"/>
                  <a:pt x="13985" y="3810"/>
                  <a:pt x="14511" y="3058"/>
                </a:cubicBezTo>
                <a:cubicBezTo>
                  <a:pt x="14587" y="3258"/>
                  <a:pt x="14662" y="3409"/>
                  <a:pt x="14737" y="3584"/>
                </a:cubicBezTo>
                <a:cubicBezTo>
                  <a:pt x="15013" y="4211"/>
                  <a:pt x="15288" y="4837"/>
                  <a:pt x="15564" y="5464"/>
                </a:cubicBezTo>
                <a:cubicBezTo>
                  <a:pt x="15664" y="5665"/>
                  <a:pt x="15739" y="5890"/>
                  <a:pt x="15990" y="5890"/>
                </a:cubicBezTo>
                <a:cubicBezTo>
                  <a:pt x="16266" y="5890"/>
                  <a:pt x="16291" y="5639"/>
                  <a:pt x="16366" y="5489"/>
                </a:cubicBezTo>
                <a:cubicBezTo>
                  <a:pt x="16592" y="4988"/>
                  <a:pt x="16817" y="4462"/>
                  <a:pt x="17018" y="3985"/>
                </a:cubicBezTo>
                <a:cubicBezTo>
                  <a:pt x="17484" y="4006"/>
                  <a:pt x="17934" y="4042"/>
                  <a:pt x="18368" y="4042"/>
                </a:cubicBezTo>
                <a:cubicBezTo>
                  <a:pt x="18470" y="4042"/>
                  <a:pt x="18571" y="4040"/>
                  <a:pt x="18672" y="4035"/>
                </a:cubicBezTo>
                <a:cubicBezTo>
                  <a:pt x="20025" y="4010"/>
                  <a:pt x="21354" y="3935"/>
                  <a:pt x="22682" y="3860"/>
                </a:cubicBezTo>
                <a:cubicBezTo>
                  <a:pt x="23283" y="3835"/>
                  <a:pt x="23885" y="3785"/>
                  <a:pt x="24486" y="3710"/>
                </a:cubicBezTo>
                <a:cubicBezTo>
                  <a:pt x="24637" y="3710"/>
                  <a:pt x="24812" y="3710"/>
                  <a:pt x="24762" y="3484"/>
                </a:cubicBezTo>
                <a:cubicBezTo>
                  <a:pt x="24702" y="3439"/>
                  <a:pt x="24651" y="3430"/>
                  <a:pt x="24598" y="3430"/>
                </a:cubicBezTo>
                <a:cubicBezTo>
                  <a:pt x="24563" y="3430"/>
                  <a:pt x="24526" y="3434"/>
                  <a:pt x="24486" y="3434"/>
                </a:cubicBezTo>
                <a:cubicBezTo>
                  <a:pt x="24183" y="3422"/>
                  <a:pt x="23882" y="3417"/>
                  <a:pt x="23581" y="3417"/>
                </a:cubicBezTo>
                <a:cubicBezTo>
                  <a:pt x="22588" y="3417"/>
                  <a:pt x="21602" y="3471"/>
                  <a:pt x="20602" y="3509"/>
                </a:cubicBezTo>
                <a:cubicBezTo>
                  <a:pt x="19846" y="3541"/>
                  <a:pt x="19101" y="3621"/>
                  <a:pt x="18353" y="3621"/>
                </a:cubicBezTo>
                <a:cubicBezTo>
                  <a:pt x="17910" y="3621"/>
                  <a:pt x="17465" y="3593"/>
                  <a:pt x="17018" y="3509"/>
                </a:cubicBezTo>
                <a:cubicBezTo>
                  <a:pt x="17003" y="3507"/>
                  <a:pt x="16989" y="3507"/>
                  <a:pt x="16975" y="3507"/>
                </a:cubicBezTo>
                <a:cubicBezTo>
                  <a:pt x="16782" y="3507"/>
                  <a:pt x="16712" y="3668"/>
                  <a:pt x="16642" y="3785"/>
                </a:cubicBezTo>
                <a:cubicBezTo>
                  <a:pt x="16441" y="4236"/>
                  <a:pt x="16241" y="4662"/>
                  <a:pt x="15990" y="5213"/>
                </a:cubicBezTo>
                <a:cubicBezTo>
                  <a:pt x="15664" y="4411"/>
                  <a:pt x="15364" y="3735"/>
                  <a:pt x="15063" y="3058"/>
                </a:cubicBezTo>
                <a:cubicBezTo>
                  <a:pt x="14904" y="2715"/>
                  <a:pt x="14781" y="2552"/>
                  <a:pt x="14633" y="2552"/>
                </a:cubicBezTo>
                <a:cubicBezTo>
                  <a:pt x="14501" y="2552"/>
                  <a:pt x="14349" y="2684"/>
                  <a:pt x="14135" y="2933"/>
                </a:cubicBezTo>
                <a:cubicBezTo>
                  <a:pt x="13734" y="3409"/>
                  <a:pt x="13359" y="3910"/>
                  <a:pt x="13008" y="4436"/>
                </a:cubicBezTo>
                <a:cubicBezTo>
                  <a:pt x="12782" y="4787"/>
                  <a:pt x="12531" y="5113"/>
                  <a:pt x="12256" y="5489"/>
                </a:cubicBezTo>
                <a:cubicBezTo>
                  <a:pt x="12080" y="4963"/>
                  <a:pt x="11905" y="4537"/>
                  <a:pt x="11754" y="4111"/>
                </a:cubicBezTo>
                <a:cubicBezTo>
                  <a:pt x="11303" y="2908"/>
                  <a:pt x="10877" y="1705"/>
                  <a:pt x="10451" y="502"/>
                </a:cubicBezTo>
                <a:cubicBezTo>
                  <a:pt x="10376" y="301"/>
                  <a:pt x="10326" y="25"/>
                  <a:pt x="10050" y="0"/>
                </a:cubicBezTo>
                <a:close/>
              </a:path>
            </a:pathLst>
          </a:custGeom>
          <a:solidFill>
            <a:srgbClr val="E27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7"/>
        <p:cNvGrpSpPr/>
        <p:nvPr/>
      </p:nvGrpSpPr>
      <p:grpSpPr>
        <a:xfrm>
          <a:off x="0" y="0"/>
          <a:ext cx="0" cy="0"/>
          <a:chOff x="0" y="0"/>
          <a:chExt cx="0" cy="0"/>
        </a:xfrm>
      </p:grpSpPr>
      <p:sp>
        <p:nvSpPr>
          <p:cNvPr id="148" name="Google Shape;148;p5"/>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149" name="Google Shape;149;p5"/>
          <p:cNvSpPr txBox="1">
            <a:spLocks noGrp="1"/>
          </p:cNvSpPr>
          <p:nvPr>
            <p:ph type="subTitle" idx="1"/>
          </p:nvPr>
        </p:nvSpPr>
        <p:spPr>
          <a:xfrm>
            <a:off x="1326438" y="2794975"/>
            <a:ext cx="2868300" cy="393600"/>
          </a:xfrm>
          <a:prstGeom prst="rect">
            <a:avLst/>
          </a:prstGeom>
        </p:spPr>
        <p:txBody>
          <a:bodyPr spcFirstLastPara="1" wrap="square" lIns="91425" tIns="0" rIns="91425" bIns="0" anchor="t" anchorCtr="0">
            <a:noAutofit/>
          </a:bodyPr>
          <a:lstStyle>
            <a:lvl1pPr lvl="0" algn="ctr" rtl="0">
              <a:spcBef>
                <a:spcPts val="0"/>
              </a:spcBef>
              <a:spcAft>
                <a:spcPts val="0"/>
              </a:spcAft>
              <a:buSzPts val="2200"/>
              <a:buNone/>
              <a:defRPr sz="2400">
                <a:solidFill>
                  <a:schemeClr val="dk2"/>
                </a:solidFill>
                <a:latin typeface="Nerko One"/>
                <a:ea typeface="Nerko One"/>
                <a:cs typeface="Nerko One"/>
                <a:sym typeface="Nerko 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150" name="Google Shape;150;p5"/>
          <p:cNvSpPr txBox="1">
            <a:spLocks noGrp="1"/>
          </p:cNvSpPr>
          <p:nvPr>
            <p:ph type="subTitle" idx="2"/>
          </p:nvPr>
        </p:nvSpPr>
        <p:spPr>
          <a:xfrm>
            <a:off x="1326438" y="3307150"/>
            <a:ext cx="2868300" cy="1045500"/>
          </a:xfrm>
          <a:prstGeom prst="rect">
            <a:avLst/>
          </a:prstGeom>
        </p:spPr>
        <p:txBody>
          <a:bodyPr spcFirstLastPara="1" wrap="square" lIns="91425" tIns="0" rIns="91425" bIns="0"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5"/>
          <p:cNvSpPr txBox="1">
            <a:spLocks noGrp="1"/>
          </p:cNvSpPr>
          <p:nvPr>
            <p:ph type="subTitle" idx="3"/>
          </p:nvPr>
        </p:nvSpPr>
        <p:spPr>
          <a:xfrm>
            <a:off x="4949263" y="2794975"/>
            <a:ext cx="2868300" cy="393600"/>
          </a:xfrm>
          <a:prstGeom prst="rect">
            <a:avLst/>
          </a:prstGeom>
        </p:spPr>
        <p:txBody>
          <a:bodyPr spcFirstLastPara="1" wrap="square" lIns="91425" tIns="0" rIns="91425" bIns="0" anchor="t" anchorCtr="0">
            <a:noAutofit/>
          </a:bodyPr>
          <a:lstStyle>
            <a:lvl1pPr lvl="0" algn="ctr" rtl="0">
              <a:spcBef>
                <a:spcPts val="0"/>
              </a:spcBef>
              <a:spcAft>
                <a:spcPts val="0"/>
              </a:spcAft>
              <a:buSzPts val="2200"/>
              <a:buNone/>
              <a:defRPr sz="2400">
                <a:solidFill>
                  <a:schemeClr val="dk2"/>
                </a:solidFill>
                <a:latin typeface="Nerko One"/>
                <a:ea typeface="Nerko One"/>
                <a:cs typeface="Nerko One"/>
                <a:sym typeface="Nerko 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152" name="Google Shape;152;p5"/>
          <p:cNvSpPr txBox="1">
            <a:spLocks noGrp="1"/>
          </p:cNvSpPr>
          <p:nvPr>
            <p:ph type="subTitle" idx="4"/>
          </p:nvPr>
        </p:nvSpPr>
        <p:spPr>
          <a:xfrm>
            <a:off x="4949263" y="3307150"/>
            <a:ext cx="2868300" cy="1045500"/>
          </a:xfrm>
          <a:prstGeom prst="rect">
            <a:avLst/>
          </a:prstGeom>
        </p:spPr>
        <p:txBody>
          <a:bodyPr spcFirstLastPara="1" wrap="square" lIns="91425" tIns="0" rIns="91425" bIns="0"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3"/>
        <p:cNvGrpSpPr/>
        <p:nvPr/>
      </p:nvGrpSpPr>
      <p:grpSpPr>
        <a:xfrm>
          <a:off x="0" y="0"/>
          <a:ext cx="0" cy="0"/>
          <a:chOff x="0" y="0"/>
          <a:chExt cx="0" cy="0"/>
        </a:xfrm>
      </p:grpSpPr>
      <p:sp>
        <p:nvSpPr>
          <p:cNvPr id="154" name="Google Shape;154;p6"/>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Clr>
                <a:schemeClr val="dk1"/>
              </a:buClr>
              <a:buSzPts val="3400"/>
              <a:buFont typeface="Patrick Hand"/>
              <a:buNone/>
              <a:defRPr sz="3400">
                <a:solidFill>
                  <a:schemeClr val="dk1"/>
                </a:solidFill>
                <a:latin typeface="Patrick Hand"/>
                <a:ea typeface="Patrick Hand"/>
                <a:cs typeface="Patrick Hand"/>
                <a:sym typeface="Patrick Hand"/>
              </a:defRPr>
            </a:lvl1pPr>
            <a:lvl2pPr lvl="1"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2pPr>
            <a:lvl3pPr lvl="2"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3pPr>
            <a:lvl4pPr lvl="3"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4pPr>
            <a:lvl5pPr lvl="4"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5pPr>
            <a:lvl6pPr lvl="5"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6pPr>
            <a:lvl7pPr lvl="6"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7pPr>
            <a:lvl8pPr lvl="7"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8pPr>
            <a:lvl9pPr lvl="8" algn="ctr" rtl="0">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5"/>
        <p:cNvGrpSpPr/>
        <p:nvPr/>
      </p:nvGrpSpPr>
      <p:grpSpPr>
        <a:xfrm>
          <a:off x="0" y="0"/>
          <a:ext cx="0" cy="0"/>
          <a:chOff x="0" y="0"/>
          <a:chExt cx="0" cy="0"/>
        </a:xfrm>
      </p:grpSpPr>
      <p:sp>
        <p:nvSpPr>
          <p:cNvPr id="156" name="Google Shape;156;p7"/>
          <p:cNvSpPr txBox="1">
            <a:spLocks noGrp="1"/>
          </p:cNvSpPr>
          <p:nvPr>
            <p:ph type="body" idx="1"/>
          </p:nvPr>
        </p:nvSpPr>
        <p:spPr>
          <a:xfrm>
            <a:off x="720000" y="1887275"/>
            <a:ext cx="5294400" cy="2221800"/>
          </a:xfrm>
          <a:prstGeom prst="rect">
            <a:avLst/>
          </a:prstGeom>
        </p:spPr>
        <p:txBody>
          <a:bodyPr spcFirstLastPara="1" wrap="square" lIns="91425" tIns="0" rIns="91425" bIns="0" anchor="t" anchorCtr="0">
            <a:noAutofit/>
          </a:bodyPr>
          <a:lstStyle>
            <a:lvl1pPr marL="457200" lvl="0" indent="-292100">
              <a:spcBef>
                <a:spcPts val="0"/>
              </a:spcBef>
              <a:spcAft>
                <a:spcPts val="0"/>
              </a:spcAft>
              <a:buClr>
                <a:srgbClr val="595959"/>
              </a:buClr>
              <a:buSzPts val="1000"/>
              <a:buFont typeface="Anaheim"/>
              <a:buChar char="●"/>
              <a:defRPr/>
            </a:lvl1pPr>
            <a:lvl2pPr marL="914400" lvl="1" indent="-317500">
              <a:spcBef>
                <a:spcPts val="0"/>
              </a:spcBef>
              <a:spcAft>
                <a:spcPts val="0"/>
              </a:spcAft>
              <a:buClr>
                <a:srgbClr val="595959"/>
              </a:buClr>
              <a:buSzPts val="1400"/>
              <a:buFont typeface="Anaheim"/>
              <a:buChar char="○"/>
              <a:defRPr/>
            </a:lvl2pPr>
            <a:lvl3pPr marL="1371600" lvl="2" indent="-317500">
              <a:spcBef>
                <a:spcPts val="0"/>
              </a:spcBef>
              <a:spcAft>
                <a:spcPts val="0"/>
              </a:spcAft>
              <a:buClr>
                <a:srgbClr val="595959"/>
              </a:buClr>
              <a:buSzPts val="1400"/>
              <a:buFont typeface="Anaheim"/>
              <a:buChar char="■"/>
              <a:defRPr/>
            </a:lvl3pPr>
            <a:lvl4pPr marL="1828800" lvl="3" indent="-317500">
              <a:spcBef>
                <a:spcPts val="0"/>
              </a:spcBef>
              <a:spcAft>
                <a:spcPts val="0"/>
              </a:spcAft>
              <a:buClr>
                <a:srgbClr val="595959"/>
              </a:buClr>
              <a:buSzPts val="1400"/>
              <a:buFont typeface="Anaheim"/>
              <a:buChar char="●"/>
              <a:defRPr/>
            </a:lvl4pPr>
            <a:lvl5pPr marL="2286000" lvl="4" indent="-317500">
              <a:spcBef>
                <a:spcPts val="0"/>
              </a:spcBef>
              <a:spcAft>
                <a:spcPts val="0"/>
              </a:spcAft>
              <a:buClr>
                <a:srgbClr val="595959"/>
              </a:buClr>
              <a:buSzPts val="1400"/>
              <a:buFont typeface="Anaheim"/>
              <a:buChar char="○"/>
              <a:defRPr/>
            </a:lvl5pPr>
            <a:lvl6pPr marL="2743200" lvl="5" indent="-317500">
              <a:spcBef>
                <a:spcPts val="0"/>
              </a:spcBef>
              <a:spcAft>
                <a:spcPts val="0"/>
              </a:spcAft>
              <a:buClr>
                <a:srgbClr val="595959"/>
              </a:buClr>
              <a:buSzPts val="1400"/>
              <a:buFont typeface="Anaheim"/>
              <a:buChar char="■"/>
              <a:defRPr/>
            </a:lvl6pPr>
            <a:lvl7pPr marL="3200400" lvl="6" indent="-317500">
              <a:spcBef>
                <a:spcPts val="0"/>
              </a:spcBef>
              <a:spcAft>
                <a:spcPts val="0"/>
              </a:spcAft>
              <a:buClr>
                <a:srgbClr val="595959"/>
              </a:buClr>
              <a:buSzPts val="1400"/>
              <a:buFont typeface="Anaheim"/>
              <a:buChar char="●"/>
              <a:defRPr/>
            </a:lvl7pPr>
            <a:lvl8pPr marL="3657600" lvl="7" indent="-317500">
              <a:spcBef>
                <a:spcPts val="0"/>
              </a:spcBef>
              <a:spcAft>
                <a:spcPts val="0"/>
              </a:spcAft>
              <a:buClr>
                <a:srgbClr val="595959"/>
              </a:buClr>
              <a:buSzPts val="1400"/>
              <a:buFont typeface="Anaheim"/>
              <a:buChar char="○"/>
              <a:defRPr/>
            </a:lvl8pPr>
            <a:lvl9pPr marL="4114800" lvl="8" indent="-317500">
              <a:spcBef>
                <a:spcPts val="0"/>
              </a:spcBef>
              <a:spcAft>
                <a:spcPts val="0"/>
              </a:spcAft>
              <a:buClr>
                <a:srgbClr val="595959"/>
              </a:buClr>
              <a:buSzPts val="1400"/>
              <a:buFont typeface="Anaheim"/>
              <a:buChar char="■"/>
              <a:defRPr/>
            </a:lvl9pPr>
          </a:lstStyle>
          <a:p>
            <a:endParaRPr/>
          </a:p>
        </p:txBody>
      </p:sp>
      <p:sp>
        <p:nvSpPr>
          <p:cNvPr id="157" name="Google Shape;157;p7"/>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703075" y="2224200"/>
            <a:ext cx="7704000" cy="2271300"/>
          </a:xfrm>
          <a:prstGeom prst="rect">
            <a:avLst/>
          </a:prstGeom>
        </p:spPr>
        <p:txBody>
          <a:bodyPr spcFirstLastPara="1" wrap="square" lIns="91425" tIns="0" rIns="91425" bIns="0" anchor="ctr" anchorCtr="0">
            <a:noAutofit/>
          </a:bodyPr>
          <a:lstStyle>
            <a:lvl1pPr lvl="0" algn="ct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4605500" y="1599488"/>
            <a:ext cx="3360300" cy="1060200"/>
          </a:xfrm>
          <a:prstGeom prst="rect">
            <a:avLst/>
          </a:prstGeom>
        </p:spPr>
        <p:txBody>
          <a:bodyPr spcFirstLastPara="1" wrap="square" lIns="91425" tIns="0" rIns="91425" bIns="0" anchor="b" anchorCtr="0">
            <a:noAutofit/>
          </a:bodyPr>
          <a:lstStyle>
            <a:lvl1pPr lvl="0">
              <a:spcBef>
                <a:spcPts val="0"/>
              </a:spcBef>
              <a:spcAft>
                <a:spcPts val="0"/>
              </a:spcAft>
              <a:buSzPts val="4200"/>
              <a:buNone/>
              <a:defRPr sz="93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62" name="Google Shape;162;p9"/>
          <p:cNvSpPr txBox="1">
            <a:spLocks noGrp="1"/>
          </p:cNvSpPr>
          <p:nvPr>
            <p:ph type="subTitle" idx="1"/>
          </p:nvPr>
        </p:nvSpPr>
        <p:spPr>
          <a:xfrm>
            <a:off x="4605505" y="2747513"/>
            <a:ext cx="3360300" cy="7965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sp>
        <p:nvSpPr>
          <p:cNvPr id="164" name="Google Shape;164;p10"/>
          <p:cNvSpPr txBox="1">
            <a:spLocks noGrp="1"/>
          </p:cNvSpPr>
          <p:nvPr>
            <p:ph type="body" idx="1"/>
          </p:nvPr>
        </p:nvSpPr>
        <p:spPr>
          <a:xfrm>
            <a:off x="4830325" y="3804975"/>
            <a:ext cx="3291000" cy="762600"/>
          </a:xfrm>
          <a:prstGeom prst="rect">
            <a:avLst/>
          </a:prstGeom>
        </p:spPr>
        <p:txBody>
          <a:bodyPr spcFirstLastPara="1" wrap="square" lIns="91425" tIns="0" rIns="91425" bIns="0" anchor="ctr" anchorCtr="0">
            <a:noAutofit/>
          </a:bodyPr>
          <a:lstStyle>
            <a:lvl1pPr marL="457200" lvl="0" indent="-228600" algn="ctr">
              <a:lnSpc>
                <a:spcPct val="70000"/>
              </a:lnSpc>
              <a:spcBef>
                <a:spcPts val="0"/>
              </a:spcBef>
              <a:spcAft>
                <a:spcPts val="0"/>
              </a:spcAft>
              <a:buSzPts val="2400"/>
              <a:buFont typeface="Nerko One"/>
              <a:buNone/>
              <a:defRPr sz="3100">
                <a:latin typeface="Nerko One"/>
                <a:ea typeface="Nerko One"/>
                <a:cs typeface="Nerko One"/>
                <a:sym typeface="Nerko 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9950" y="463300"/>
            <a:ext cx="7704000" cy="4893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Clr>
                <a:schemeClr val="dk1"/>
              </a:buClr>
              <a:buSzPts val="3400"/>
              <a:buFont typeface="Patrick Hand"/>
              <a:buNone/>
              <a:defRPr sz="3400">
                <a:solidFill>
                  <a:schemeClr val="dk1"/>
                </a:solidFill>
                <a:latin typeface="Patrick Hand"/>
                <a:ea typeface="Patrick Hand"/>
                <a:cs typeface="Patrick Hand"/>
                <a:sym typeface="Patrick Hand"/>
              </a:defRPr>
            </a:lvl1pPr>
            <a:lvl2pPr lvl="1" algn="ctr">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2pPr>
            <a:lvl3pPr lvl="2" algn="ctr">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3pPr>
            <a:lvl4pPr lvl="3" algn="ctr">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4pPr>
            <a:lvl5pPr lvl="4" algn="ctr">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5pPr>
            <a:lvl6pPr lvl="5" algn="ctr">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6pPr>
            <a:lvl7pPr lvl="6" algn="ctr">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7pPr>
            <a:lvl8pPr lvl="7" algn="ctr">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8pPr>
            <a:lvl9pPr lvl="8" algn="ctr">
              <a:lnSpc>
                <a:spcPct val="100000"/>
              </a:lnSpc>
              <a:spcBef>
                <a:spcPts val="0"/>
              </a:spcBef>
              <a:spcAft>
                <a:spcPts val="0"/>
              </a:spcAft>
              <a:buClr>
                <a:schemeClr val="dk1"/>
              </a:buClr>
              <a:buSzPts val="3400"/>
              <a:buFont typeface="Nerko One"/>
              <a:buNone/>
              <a:defRPr sz="3400">
                <a:solidFill>
                  <a:schemeClr val="dk1"/>
                </a:solidFill>
                <a:latin typeface="Nerko One"/>
                <a:ea typeface="Nerko One"/>
                <a:cs typeface="Nerko One"/>
                <a:sym typeface="Nerko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0" rIns="91425" bIns="0" anchor="t" anchorCtr="0">
            <a:noAutofit/>
          </a:bodyPr>
          <a:lstStyle>
            <a:lvl1pPr marL="457200" lvl="0"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1pPr>
            <a:lvl2pPr marL="914400" lvl="1"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marL="1371600" lvl="2"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marL="1828800" lvl="3"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marL="2286000" lvl="4"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marL="2743200" lvl="5"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marL="3200400" lvl="6"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marL="3657600" lvl="7"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marL="4114800" lvl="8"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9"/>
        <p:cNvGrpSpPr/>
        <p:nvPr/>
      </p:nvGrpSpPr>
      <p:grpSpPr>
        <a:xfrm>
          <a:off x="0" y="0"/>
          <a:ext cx="0" cy="0"/>
          <a:chOff x="0" y="0"/>
          <a:chExt cx="0" cy="0"/>
        </a:xfrm>
      </p:grpSpPr>
      <p:sp>
        <p:nvSpPr>
          <p:cNvPr id="170" name="Google Shape;170;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1" name="Google Shape;171;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33.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0.jpg"/></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2.jpg"/></Relationships>
</file>

<file path=ppt/slides/_rels/slide3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jpg"/></Relationships>
</file>

<file path=ppt/slides/_rels/slide3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59.jpg"/><Relationship Id="rId4" Type="http://schemas.openxmlformats.org/officeDocument/2006/relationships/image" Target="../media/image58.jpg"/></Relationships>
</file>

<file path=ppt/slides/_rels/slide3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61.jpg"/></Relationships>
</file>

<file path=ppt/slides/_rels/slide3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6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70.jpg"/><Relationship Id="rId4" Type="http://schemas.openxmlformats.org/officeDocument/2006/relationships/image" Target="../media/image69.jpg"/></Relationships>
</file>

<file path=ppt/slides/_rels/slide4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75.jfi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85.jpg"/></Relationships>
</file>

<file path=ppt/slides/_rels/slide6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5"/>
          <p:cNvSpPr txBox="1">
            <a:spLocks noGrp="1"/>
          </p:cNvSpPr>
          <p:nvPr>
            <p:ph type="ctrTitle"/>
          </p:nvPr>
        </p:nvSpPr>
        <p:spPr>
          <a:xfrm>
            <a:off x="3467516" y="873325"/>
            <a:ext cx="4677600" cy="29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100"/>
              <a:t>Breast Cancer</a:t>
            </a:r>
            <a:endParaRPr sz="6100"/>
          </a:p>
          <a:p>
            <a:pPr marL="0" lvl="0" indent="0" algn="l" rtl="0">
              <a:spcBef>
                <a:spcPts val="0"/>
              </a:spcBef>
              <a:spcAft>
                <a:spcPts val="0"/>
              </a:spcAft>
              <a:buNone/>
            </a:pPr>
            <a:endParaRPr sz="6100"/>
          </a:p>
          <a:p>
            <a:pPr marL="0" lvl="0" indent="0" algn="l" rtl="0">
              <a:spcBef>
                <a:spcPts val="0"/>
              </a:spcBef>
              <a:spcAft>
                <a:spcPts val="0"/>
              </a:spcAft>
              <a:buNone/>
            </a:pPr>
            <a:endParaRPr sz="6100"/>
          </a:p>
        </p:txBody>
      </p:sp>
      <p:sp>
        <p:nvSpPr>
          <p:cNvPr id="178" name="Google Shape;178;p15"/>
          <p:cNvSpPr txBox="1">
            <a:spLocks noGrp="1"/>
          </p:cNvSpPr>
          <p:nvPr>
            <p:ph type="subTitle" idx="1"/>
          </p:nvPr>
        </p:nvSpPr>
        <p:spPr>
          <a:xfrm>
            <a:off x="3209366" y="2366850"/>
            <a:ext cx="4677600" cy="4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Microarray Gene Expression datasets </a:t>
            </a:r>
            <a:endParaRPr/>
          </a:p>
        </p:txBody>
      </p:sp>
      <p:grpSp>
        <p:nvGrpSpPr>
          <p:cNvPr id="179" name="Google Shape;179;p15"/>
          <p:cNvGrpSpPr/>
          <p:nvPr/>
        </p:nvGrpSpPr>
        <p:grpSpPr>
          <a:xfrm>
            <a:off x="589864" y="1075141"/>
            <a:ext cx="2863047" cy="4144547"/>
            <a:chOff x="2924725" y="1150450"/>
            <a:chExt cx="249225" cy="360775"/>
          </a:xfrm>
        </p:grpSpPr>
        <p:sp>
          <p:nvSpPr>
            <p:cNvPr id="180" name="Google Shape;180;p15"/>
            <p:cNvSpPr/>
            <p:nvPr/>
          </p:nvSpPr>
          <p:spPr>
            <a:xfrm>
              <a:off x="2959850" y="1299350"/>
              <a:ext cx="212450" cy="174800"/>
            </a:xfrm>
            <a:custGeom>
              <a:avLst/>
              <a:gdLst/>
              <a:ahLst/>
              <a:cxnLst/>
              <a:rect l="l" t="t" r="r" b="b"/>
              <a:pathLst>
                <a:path w="8498" h="6992" extrusionOk="0">
                  <a:moveTo>
                    <a:pt x="8233" y="1"/>
                  </a:moveTo>
                  <a:cubicBezTo>
                    <a:pt x="8187" y="1"/>
                    <a:pt x="8142" y="14"/>
                    <a:pt x="8103" y="43"/>
                  </a:cubicBezTo>
                  <a:lnTo>
                    <a:pt x="6879" y="906"/>
                  </a:lnTo>
                  <a:lnTo>
                    <a:pt x="6526" y="1153"/>
                  </a:lnTo>
                  <a:lnTo>
                    <a:pt x="6780" y="742"/>
                  </a:lnTo>
                  <a:lnTo>
                    <a:pt x="7002" y="380"/>
                  </a:lnTo>
                  <a:cubicBezTo>
                    <a:pt x="7019" y="306"/>
                    <a:pt x="7002" y="232"/>
                    <a:pt x="6961" y="166"/>
                  </a:cubicBezTo>
                  <a:cubicBezTo>
                    <a:pt x="6920" y="117"/>
                    <a:pt x="6871" y="76"/>
                    <a:pt x="6797" y="68"/>
                  </a:cubicBezTo>
                  <a:cubicBezTo>
                    <a:pt x="6776" y="63"/>
                    <a:pt x="6757" y="61"/>
                    <a:pt x="6738" y="61"/>
                  </a:cubicBezTo>
                  <a:cubicBezTo>
                    <a:pt x="6632" y="61"/>
                    <a:pt x="6560" y="139"/>
                    <a:pt x="6476" y="265"/>
                  </a:cubicBezTo>
                  <a:lnTo>
                    <a:pt x="6427" y="347"/>
                  </a:lnTo>
                  <a:lnTo>
                    <a:pt x="6263" y="643"/>
                  </a:lnTo>
                  <a:lnTo>
                    <a:pt x="6148" y="832"/>
                  </a:lnTo>
                  <a:cubicBezTo>
                    <a:pt x="6041" y="1038"/>
                    <a:pt x="5876" y="1202"/>
                    <a:pt x="5696" y="1333"/>
                  </a:cubicBezTo>
                  <a:cubicBezTo>
                    <a:pt x="5687" y="1342"/>
                    <a:pt x="5671" y="1350"/>
                    <a:pt x="5663" y="1358"/>
                  </a:cubicBezTo>
                  <a:cubicBezTo>
                    <a:pt x="5630" y="1383"/>
                    <a:pt x="5564" y="1506"/>
                    <a:pt x="5490" y="1654"/>
                  </a:cubicBezTo>
                  <a:cubicBezTo>
                    <a:pt x="5367" y="1900"/>
                    <a:pt x="5227" y="2213"/>
                    <a:pt x="5186" y="2270"/>
                  </a:cubicBezTo>
                  <a:lnTo>
                    <a:pt x="2548" y="3692"/>
                  </a:lnTo>
                  <a:lnTo>
                    <a:pt x="2425" y="3297"/>
                  </a:lnTo>
                  <a:cubicBezTo>
                    <a:pt x="1159" y="4127"/>
                    <a:pt x="379" y="4300"/>
                    <a:pt x="1" y="4333"/>
                  </a:cubicBezTo>
                  <a:lnTo>
                    <a:pt x="535" y="6091"/>
                  </a:lnTo>
                  <a:cubicBezTo>
                    <a:pt x="666" y="6494"/>
                    <a:pt x="987" y="6806"/>
                    <a:pt x="1389" y="6930"/>
                  </a:cubicBezTo>
                  <a:cubicBezTo>
                    <a:pt x="1398" y="6930"/>
                    <a:pt x="1406" y="6938"/>
                    <a:pt x="1414" y="6938"/>
                  </a:cubicBezTo>
                  <a:cubicBezTo>
                    <a:pt x="1539" y="6974"/>
                    <a:pt x="1666" y="6992"/>
                    <a:pt x="1793" y="6992"/>
                  </a:cubicBezTo>
                  <a:cubicBezTo>
                    <a:pt x="2099" y="6992"/>
                    <a:pt x="2400" y="6887"/>
                    <a:pt x="2639" y="6683"/>
                  </a:cubicBezTo>
                  <a:lnTo>
                    <a:pt x="6797" y="3223"/>
                  </a:lnTo>
                  <a:cubicBezTo>
                    <a:pt x="6821" y="3215"/>
                    <a:pt x="6846" y="3207"/>
                    <a:pt x="6863" y="3191"/>
                  </a:cubicBezTo>
                  <a:cubicBezTo>
                    <a:pt x="6887" y="3182"/>
                    <a:pt x="6904" y="3166"/>
                    <a:pt x="6928" y="3149"/>
                  </a:cubicBezTo>
                  <a:lnTo>
                    <a:pt x="7536" y="2730"/>
                  </a:lnTo>
                  <a:lnTo>
                    <a:pt x="7832" y="2533"/>
                  </a:lnTo>
                  <a:cubicBezTo>
                    <a:pt x="7931" y="2459"/>
                    <a:pt x="7956" y="2311"/>
                    <a:pt x="7882" y="2204"/>
                  </a:cubicBezTo>
                  <a:cubicBezTo>
                    <a:pt x="7836" y="2139"/>
                    <a:pt x="7763" y="2104"/>
                    <a:pt x="7691" y="2104"/>
                  </a:cubicBezTo>
                  <a:cubicBezTo>
                    <a:pt x="7652" y="2104"/>
                    <a:pt x="7614" y="2114"/>
                    <a:pt x="7580" y="2134"/>
                  </a:cubicBezTo>
                  <a:lnTo>
                    <a:pt x="7580" y="2134"/>
                  </a:lnTo>
                  <a:lnTo>
                    <a:pt x="7832" y="1966"/>
                  </a:lnTo>
                  <a:cubicBezTo>
                    <a:pt x="7931" y="1892"/>
                    <a:pt x="7964" y="1744"/>
                    <a:pt x="7882" y="1637"/>
                  </a:cubicBezTo>
                  <a:cubicBezTo>
                    <a:pt x="7835" y="1576"/>
                    <a:pt x="7764" y="1543"/>
                    <a:pt x="7690" y="1543"/>
                  </a:cubicBezTo>
                  <a:cubicBezTo>
                    <a:pt x="7646" y="1543"/>
                    <a:pt x="7601" y="1555"/>
                    <a:pt x="7561" y="1580"/>
                  </a:cubicBezTo>
                  <a:lnTo>
                    <a:pt x="7725" y="1465"/>
                  </a:lnTo>
                  <a:cubicBezTo>
                    <a:pt x="7832" y="1391"/>
                    <a:pt x="7857" y="1251"/>
                    <a:pt x="7783" y="1144"/>
                  </a:cubicBezTo>
                  <a:cubicBezTo>
                    <a:pt x="7738" y="1079"/>
                    <a:pt x="7665" y="1044"/>
                    <a:pt x="7590" y="1044"/>
                  </a:cubicBezTo>
                  <a:cubicBezTo>
                    <a:pt x="7543" y="1044"/>
                    <a:pt x="7496" y="1058"/>
                    <a:pt x="7454" y="1087"/>
                  </a:cubicBezTo>
                  <a:lnTo>
                    <a:pt x="8366" y="429"/>
                  </a:lnTo>
                  <a:cubicBezTo>
                    <a:pt x="8473" y="355"/>
                    <a:pt x="8498" y="208"/>
                    <a:pt x="8424" y="101"/>
                  </a:cubicBezTo>
                  <a:cubicBezTo>
                    <a:pt x="8379" y="35"/>
                    <a:pt x="8306" y="1"/>
                    <a:pt x="8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3117225" y="1379100"/>
              <a:ext cx="33925" cy="130900"/>
            </a:xfrm>
            <a:custGeom>
              <a:avLst/>
              <a:gdLst/>
              <a:ahLst/>
              <a:cxnLst/>
              <a:rect l="l" t="t" r="r" b="b"/>
              <a:pathLst>
                <a:path w="1357" h="5236" extrusionOk="0">
                  <a:moveTo>
                    <a:pt x="576" y="1"/>
                  </a:moveTo>
                  <a:lnTo>
                    <a:pt x="1" y="510"/>
                  </a:lnTo>
                  <a:cubicBezTo>
                    <a:pt x="17" y="748"/>
                    <a:pt x="66" y="1291"/>
                    <a:pt x="66" y="1554"/>
                  </a:cubicBezTo>
                  <a:lnTo>
                    <a:pt x="66" y="5235"/>
                  </a:lnTo>
                  <a:lnTo>
                    <a:pt x="1356" y="5235"/>
                  </a:lnTo>
                  <a:lnTo>
                    <a:pt x="5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2925950" y="1351575"/>
              <a:ext cx="205675" cy="158425"/>
            </a:xfrm>
            <a:custGeom>
              <a:avLst/>
              <a:gdLst/>
              <a:ahLst/>
              <a:cxnLst/>
              <a:rect l="l" t="t" r="r" b="b"/>
              <a:pathLst>
                <a:path w="8227" h="6337" extrusionOk="0">
                  <a:moveTo>
                    <a:pt x="387" y="0"/>
                  </a:moveTo>
                  <a:lnTo>
                    <a:pt x="1" y="6336"/>
                  </a:lnTo>
                  <a:lnTo>
                    <a:pt x="7709" y="6336"/>
                  </a:lnTo>
                  <a:lnTo>
                    <a:pt x="7709" y="2655"/>
                  </a:lnTo>
                  <a:cubicBezTo>
                    <a:pt x="7709" y="2384"/>
                    <a:pt x="7668" y="1849"/>
                    <a:pt x="7652" y="1611"/>
                  </a:cubicBezTo>
                  <a:lnTo>
                    <a:pt x="8227" y="1102"/>
                  </a:lnTo>
                  <a:lnTo>
                    <a:pt x="8227" y="1102"/>
                  </a:lnTo>
                  <a:cubicBezTo>
                    <a:pt x="8202" y="1118"/>
                    <a:pt x="8177" y="1134"/>
                    <a:pt x="8161" y="1143"/>
                  </a:cubicBezTo>
                  <a:lnTo>
                    <a:pt x="4003" y="4594"/>
                  </a:lnTo>
                  <a:cubicBezTo>
                    <a:pt x="3759" y="4797"/>
                    <a:pt x="3458" y="4906"/>
                    <a:pt x="3151" y="4906"/>
                  </a:cubicBezTo>
                  <a:cubicBezTo>
                    <a:pt x="3024" y="4906"/>
                    <a:pt x="2896" y="4887"/>
                    <a:pt x="2770" y="4849"/>
                  </a:cubicBezTo>
                  <a:lnTo>
                    <a:pt x="2754" y="4849"/>
                  </a:lnTo>
                  <a:cubicBezTo>
                    <a:pt x="2351" y="4717"/>
                    <a:pt x="2031" y="4405"/>
                    <a:pt x="1891" y="4002"/>
                  </a:cubicBezTo>
                  <a:lnTo>
                    <a:pt x="1365" y="2244"/>
                  </a:lnTo>
                  <a:cubicBezTo>
                    <a:pt x="1329" y="2245"/>
                    <a:pt x="1297" y="2246"/>
                    <a:pt x="1268" y="2246"/>
                  </a:cubicBezTo>
                  <a:cubicBezTo>
                    <a:pt x="1155" y="2246"/>
                    <a:pt x="1102" y="2236"/>
                    <a:pt x="1102" y="2236"/>
                  </a:cubicBezTo>
                  <a:lnTo>
                    <a:pt x="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2962925" y="1292600"/>
              <a:ext cx="153500" cy="99050"/>
            </a:xfrm>
            <a:custGeom>
              <a:avLst/>
              <a:gdLst/>
              <a:ahLst/>
              <a:cxnLst/>
              <a:rect l="l" t="t" r="r" b="b"/>
              <a:pathLst>
                <a:path w="6140" h="3962" extrusionOk="0">
                  <a:moveTo>
                    <a:pt x="798" y="1"/>
                  </a:moveTo>
                  <a:cubicBezTo>
                    <a:pt x="519" y="1"/>
                    <a:pt x="256" y="50"/>
                    <a:pt x="1" y="141"/>
                  </a:cubicBezTo>
                  <a:lnTo>
                    <a:pt x="17" y="141"/>
                  </a:lnTo>
                  <a:cubicBezTo>
                    <a:pt x="58" y="132"/>
                    <a:pt x="100" y="124"/>
                    <a:pt x="141" y="124"/>
                  </a:cubicBezTo>
                  <a:cubicBezTo>
                    <a:pt x="194" y="119"/>
                    <a:pt x="247" y="116"/>
                    <a:pt x="299" y="116"/>
                  </a:cubicBezTo>
                  <a:cubicBezTo>
                    <a:pt x="969" y="116"/>
                    <a:pt x="1570" y="545"/>
                    <a:pt x="1776" y="1201"/>
                  </a:cubicBezTo>
                  <a:lnTo>
                    <a:pt x="2466" y="3461"/>
                  </a:lnTo>
                  <a:cubicBezTo>
                    <a:pt x="2417" y="3493"/>
                    <a:pt x="2359" y="3535"/>
                    <a:pt x="2302" y="3567"/>
                  </a:cubicBezTo>
                  <a:lnTo>
                    <a:pt x="2425" y="3962"/>
                  </a:lnTo>
                  <a:lnTo>
                    <a:pt x="5063" y="2540"/>
                  </a:lnTo>
                  <a:cubicBezTo>
                    <a:pt x="5104" y="2483"/>
                    <a:pt x="5244" y="2170"/>
                    <a:pt x="5367" y="1932"/>
                  </a:cubicBezTo>
                  <a:cubicBezTo>
                    <a:pt x="5441" y="1776"/>
                    <a:pt x="5507" y="1653"/>
                    <a:pt x="5540" y="1628"/>
                  </a:cubicBezTo>
                  <a:cubicBezTo>
                    <a:pt x="5548" y="1620"/>
                    <a:pt x="5564" y="1612"/>
                    <a:pt x="5573" y="1603"/>
                  </a:cubicBezTo>
                  <a:cubicBezTo>
                    <a:pt x="5762" y="1472"/>
                    <a:pt x="5918" y="1308"/>
                    <a:pt x="6025" y="1102"/>
                  </a:cubicBezTo>
                  <a:lnTo>
                    <a:pt x="6140" y="913"/>
                  </a:lnTo>
                  <a:cubicBezTo>
                    <a:pt x="5860" y="527"/>
                    <a:pt x="5458" y="247"/>
                    <a:pt x="4989" y="132"/>
                  </a:cubicBezTo>
                  <a:cubicBezTo>
                    <a:pt x="4825" y="91"/>
                    <a:pt x="4660" y="67"/>
                    <a:pt x="4488" y="67"/>
                  </a:cubicBezTo>
                  <a:lnTo>
                    <a:pt x="4126" y="67"/>
                  </a:lnTo>
                  <a:cubicBezTo>
                    <a:pt x="4126" y="67"/>
                    <a:pt x="4134" y="124"/>
                    <a:pt x="4134" y="215"/>
                  </a:cubicBezTo>
                  <a:cubicBezTo>
                    <a:pt x="4266" y="1151"/>
                    <a:pt x="3559" y="2154"/>
                    <a:pt x="3559" y="2154"/>
                  </a:cubicBezTo>
                  <a:cubicBezTo>
                    <a:pt x="2113" y="1340"/>
                    <a:pt x="1686" y="149"/>
                    <a:pt x="1653" y="26"/>
                  </a:cubicBezTo>
                  <a:cubicBezTo>
                    <a:pt x="1645" y="17"/>
                    <a:pt x="1645" y="17"/>
                    <a:pt x="1645" y="17"/>
                  </a:cubicBezTo>
                  <a:lnTo>
                    <a:pt x="1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3029300" y="1231950"/>
              <a:ext cx="65975" cy="47750"/>
            </a:xfrm>
            <a:custGeom>
              <a:avLst/>
              <a:gdLst/>
              <a:ahLst/>
              <a:cxnLst/>
              <a:rect l="l" t="t" r="r" b="b"/>
              <a:pathLst>
                <a:path w="2639" h="1910" extrusionOk="0">
                  <a:moveTo>
                    <a:pt x="1488" y="1"/>
                  </a:moveTo>
                  <a:cubicBezTo>
                    <a:pt x="757" y="1"/>
                    <a:pt x="173" y="249"/>
                    <a:pt x="173" y="249"/>
                  </a:cubicBezTo>
                  <a:lnTo>
                    <a:pt x="0" y="1679"/>
                  </a:lnTo>
                  <a:cubicBezTo>
                    <a:pt x="0" y="1679"/>
                    <a:pt x="446" y="1909"/>
                    <a:pt x="1050" y="1909"/>
                  </a:cubicBezTo>
                  <a:cubicBezTo>
                    <a:pt x="1352" y="1909"/>
                    <a:pt x="1693" y="1852"/>
                    <a:pt x="2038" y="1679"/>
                  </a:cubicBezTo>
                  <a:lnTo>
                    <a:pt x="2047" y="1679"/>
                  </a:lnTo>
                  <a:cubicBezTo>
                    <a:pt x="2408" y="1342"/>
                    <a:pt x="2638" y="865"/>
                    <a:pt x="2638" y="331"/>
                  </a:cubicBezTo>
                  <a:lnTo>
                    <a:pt x="2638" y="249"/>
                  </a:lnTo>
                  <a:cubicBezTo>
                    <a:pt x="2255" y="63"/>
                    <a:pt x="185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003400" y="1185375"/>
              <a:ext cx="91875" cy="52825"/>
            </a:xfrm>
            <a:custGeom>
              <a:avLst/>
              <a:gdLst/>
              <a:ahLst/>
              <a:cxnLst/>
              <a:rect l="l" t="t" r="r" b="b"/>
              <a:pathLst>
                <a:path w="3675" h="2113" extrusionOk="0">
                  <a:moveTo>
                    <a:pt x="1751" y="0"/>
                  </a:moveTo>
                  <a:cubicBezTo>
                    <a:pt x="198" y="0"/>
                    <a:pt x="1" y="1241"/>
                    <a:pt x="1" y="1241"/>
                  </a:cubicBezTo>
                  <a:cubicBezTo>
                    <a:pt x="67" y="1249"/>
                    <a:pt x="132" y="1274"/>
                    <a:pt x="182" y="1307"/>
                  </a:cubicBezTo>
                  <a:lnTo>
                    <a:pt x="190" y="1307"/>
                  </a:lnTo>
                  <a:cubicBezTo>
                    <a:pt x="239" y="1340"/>
                    <a:pt x="288" y="1381"/>
                    <a:pt x="313" y="1438"/>
                  </a:cubicBezTo>
                  <a:lnTo>
                    <a:pt x="1209" y="2112"/>
                  </a:lnTo>
                  <a:cubicBezTo>
                    <a:pt x="1209" y="2112"/>
                    <a:pt x="1793" y="1867"/>
                    <a:pt x="2524" y="1867"/>
                  </a:cubicBezTo>
                  <a:cubicBezTo>
                    <a:pt x="2889" y="1867"/>
                    <a:pt x="3291" y="1929"/>
                    <a:pt x="3674" y="2112"/>
                  </a:cubicBezTo>
                  <a:lnTo>
                    <a:pt x="3674" y="896"/>
                  </a:lnTo>
                  <a:cubicBezTo>
                    <a:pt x="3674" y="723"/>
                    <a:pt x="3641" y="551"/>
                    <a:pt x="3600" y="386"/>
                  </a:cubicBezTo>
                  <a:lnTo>
                    <a:pt x="3592" y="386"/>
                  </a:lnTo>
                  <a:cubicBezTo>
                    <a:pt x="3576" y="362"/>
                    <a:pt x="3304" y="0"/>
                    <a:pt x="1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2993550" y="1151675"/>
              <a:ext cx="104800" cy="66375"/>
            </a:xfrm>
            <a:custGeom>
              <a:avLst/>
              <a:gdLst/>
              <a:ahLst/>
              <a:cxnLst/>
              <a:rect l="l" t="t" r="r" b="b"/>
              <a:pathLst>
                <a:path w="4192" h="2655" extrusionOk="0">
                  <a:moveTo>
                    <a:pt x="2096" y="0"/>
                  </a:moveTo>
                  <a:cubicBezTo>
                    <a:pt x="0" y="0"/>
                    <a:pt x="91" y="2655"/>
                    <a:pt x="91" y="2655"/>
                  </a:cubicBezTo>
                  <a:cubicBezTo>
                    <a:pt x="157" y="2622"/>
                    <a:pt x="230" y="2597"/>
                    <a:pt x="304" y="2589"/>
                  </a:cubicBezTo>
                  <a:lnTo>
                    <a:pt x="395" y="2589"/>
                  </a:lnTo>
                  <a:cubicBezTo>
                    <a:pt x="395" y="2589"/>
                    <a:pt x="641" y="1348"/>
                    <a:pt x="2145" y="1348"/>
                  </a:cubicBezTo>
                  <a:cubicBezTo>
                    <a:pt x="3649" y="1348"/>
                    <a:pt x="3970" y="1710"/>
                    <a:pt x="3994" y="1734"/>
                  </a:cubicBezTo>
                  <a:cubicBezTo>
                    <a:pt x="3994" y="1734"/>
                    <a:pt x="4191" y="0"/>
                    <a:pt x="2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3006700" y="1257675"/>
              <a:ext cx="73575" cy="28600"/>
            </a:xfrm>
            <a:custGeom>
              <a:avLst/>
              <a:gdLst/>
              <a:ahLst/>
              <a:cxnLst/>
              <a:rect l="l" t="t" r="r" b="b"/>
              <a:pathLst>
                <a:path w="2943" h="1144" extrusionOk="0">
                  <a:moveTo>
                    <a:pt x="0" y="1"/>
                  </a:moveTo>
                  <a:lnTo>
                    <a:pt x="0" y="1"/>
                  </a:lnTo>
                  <a:cubicBezTo>
                    <a:pt x="140" y="330"/>
                    <a:pt x="370" y="617"/>
                    <a:pt x="666" y="814"/>
                  </a:cubicBezTo>
                  <a:cubicBezTo>
                    <a:pt x="962" y="1020"/>
                    <a:pt x="1315" y="1143"/>
                    <a:pt x="1701" y="1143"/>
                  </a:cubicBezTo>
                  <a:cubicBezTo>
                    <a:pt x="1923" y="1143"/>
                    <a:pt x="2137" y="1102"/>
                    <a:pt x="2342" y="1020"/>
                  </a:cubicBezTo>
                  <a:cubicBezTo>
                    <a:pt x="2564" y="938"/>
                    <a:pt x="2770" y="814"/>
                    <a:pt x="2942" y="650"/>
                  </a:cubicBezTo>
                  <a:lnTo>
                    <a:pt x="2942" y="650"/>
                  </a:lnTo>
                  <a:cubicBezTo>
                    <a:pt x="2597" y="823"/>
                    <a:pt x="2256" y="880"/>
                    <a:pt x="1954" y="880"/>
                  </a:cubicBezTo>
                  <a:cubicBezTo>
                    <a:pt x="1350" y="880"/>
                    <a:pt x="904" y="650"/>
                    <a:pt x="904" y="650"/>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3004025" y="1293225"/>
              <a:ext cx="65550" cy="53225"/>
            </a:xfrm>
            <a:custGeom>
              <a:avLst/>
              <a:gdLst/>
              <a:ahLst/>
              <a:cxnLst/>
              <a:rect l="l" t="t" r="r" b="b"/>
              <a:pathLst>
                <a:path w="2622" h="2129" extrusionOk="0">
                  <a:moveTo>
                    <a:pt x="1" y="1"/>
                  </a:moveTo>
                  <a:cubicBezTo>
                    <a:pt x="42" y="124"/>
                    <a:pt x="469" y="1315"/>
                    <a:pt x="1915" y="2129"/>
                  </a:cubicBezTo>
                  <a:cubicBezTo>
                    <a:pt x="1915" y="2129"/>
                    <a:pt x="2622" y="1126"/>
                    <a:pt x="2482" y="190"/>
                  </a:cubicBezTo>
                  <a:lnTo>
                    <a:pt x="2482" y="190"/>
                  </a:lnTo>
                  <a:cubicBezTo>
                    <a:pt x="2482" y="461"/>
                    <a:pt x="2359" y="1003"/>
                    <a:pt x="1537" y="1003"/>
                  </a:cubicBezTo>
                  <a:cubicBezTo>
                    <a:pt x="510" y="1003"/>
                    <a:pt x="58" y="10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004025" y="1257675"/>
              <a:ext cx="62275" cy="60650"/>
            </a:xfrm>
            <a:custGeom>
              <a:avLst/>
              <a:gdLst/>
              <a:ahLst/>
              <a:cxnLst/>
              <a:rect l="l" t="t" r="r" b="b"/>
              <a:pathLst>
                <a:path w="2491" h="2426" extrusionOk="0">
                  <a:moveTo>
                    <a:pt x="107" y="1"/>
                  </a:moveTo>
                  <a:lnTo>
                    <a:pt x="1" y="1414"/>
                  </a:lnTo>
                  <a:cubicBezTo>
                    <a:pt x="1" y="1414"/>
                    <a:pt x="1" y="1414"/>
                    <a:pt x="1" y="1423"/>
                  </a:cubicBezTo>
                  <a:cubicBezTo>
                    <a:pt x="58" y="1529"/>
                    <a:pt x="510" y="2425"/>
                    <a:pt x="1537" y="2425"/>
                  </a:cubicBezTo>
                  <a:cubicBezTo>
                    <a:pt x="2367" y="2425"/>
                    <a:pt x="2482" y="1883"/>
                    <a:pt x="2482" y="1612"/>
                  </a:cubicBezTo>
                  <a:cubicBezTo>
                    <a:pt x="2490" y="1521"/>
                    <a:pt x="2474" y="1464"/>
                    <a:pt x="2474" y="1464"/>
                  </a:cubicBezTo>
                  <a:lnTo>
                    <a:pt x="2449" y="1028"/>
                  </a:lnTo>
                  <a:lnTo>
                    <a:pt x="2449" y="1020"/>
                  </a:lnTo>
                  <a:cubicBezTo>
                    <a:pt x="2244" y="1102"/>
                    <a:pt x="2030" y="1143"/>
                    <a:pt x="1808" y="1143"/>
                  </a:cubicBezTo>
                  <a:cubicBezTo>
                    <a:pt x="1422" y="1143"/>
                    <a:pt x="1069" y="1020"/>
                    <a:pt x="773" y="814"/>
                  </a:cubicBezTo>
                  <a:cubicBezTo>
                    <a:pt x="477" y="617"/>
                    <a:pt x="247" y="330"/>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2986350" y="1216400"/>
              <a:ext cx="47275" cy="57550"/>
            </a:xfrm>
            <a:custGeom>
              <a:avLst/>
              <a:gdLst/>
              <a:ahLst/>
              <a:cxnLst/>
              <a:rect l="l" t="t" r="r" b="b"/>
              <a:pathLst>
                <a:path w="1891" h="2302" extrusionOk="0">
                  <a:moveTo>
                    <a:pt x="592" y="0"/>
                  </a:moveTo>
                  <a:cubicBezTo>
                    <a:pt x="518" y="8"/>
                    <a:pt x="445" y="33"/>
                    <a:pt x="379" y="66"/>
                  </a:cubicBezTo>
                  <a:cubicBezTo>
                    <a:pt x="305" y="107"/>
                    <a:pt x="247" y="156"/>
                    <a:pt x="198" y="222"/>
                  </a:cubicBezTo>
                  <a:cubicBezTo>
                    <a:pt x="99" y="345"/>
                    <a:pt x="42" y="501"/>
                    <a:pt x="25" y="657"/>
                  </a:cubicBezTo>
                  <a:cubicBezTo>
                    <a:pt x="1" y="929"/>
                    <a:pt x="91" y="1216"/>
                    <a:pt x="272" y="1405"/>
                  </a:cubicBezTo>
                  <a:cubicBezTo>
                    <a:pt x="420" y="1553"/>
                    <a:pt x="617" y="1644"/>
                    <a:pt x="814" y="1644"/>
                  </a:cubicBezTo>
                  <a:lnTo>
                    <a:pt x="814" y="1652"/>
                  </a:lnTo>
                  <a:lnTo>
                    <a:pt x="1718" y="2301"/>
                  </a:lnTo>
                  <a:lnTo>
                    <a:pt x="1891" y="871"/>
                  </a:lnTo>
                  <a:lnTo>
                    <a:pt x="995" y="197"/>
                  </a:lnTo>
                  <a:cubicBezTo>
                    <a:pt x="962" y="140"/>
                    <a:pt x="921" y="99"/>
                    <a:pt x="872" y="66"/>
                  </a:cubicBezTo>
                  <a:cubicBezTo>
                    <a:pt x="814" y="33"/>
                    <a:pt x="749" y="8"/>
                    <a:pt x="6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2931925" y="1295500"/>
              <a:ext cx="92675" cy="112250"/>
            </a:xfrm>
            <a:custGeom>
              <a:avLst/>
              <a:gdLst/>
              <a:ahLst/>
              <a:cxnLst/>
              <a:rect l="l" t="t" r="r" b="b"/>
              <a:pathLst>
                <a:path w="3707" h="4490" extrusionOk="0">
                  <a:moveTo>
                    <a:pt x="1538" y="0"/>
                  </a:moveTo>
                  <a:cubicBezTo>
                    <a:pt x="1486" y="0"/>
                    <a:pt x="1433" y="3"/>
                    <a:pt x="1381" y="8"/>
                  </a:cubicBezTo>
                  <a:cubicBezTo>
                    <a:pt x="1340" y="8"/>
                    <a:pt x="1298" y="16"/>
                    <a:pt x="1257" y="25"/>
                  </a:cubicBezTo>
                  <a:cubicBezTo>
                    <a:pt x="1249" y="25"/>
                    <a:pt x="1241" y="25"/>
                    <a:pt x="1233" y="33"/>
                  </a:cubicBezTo>
                  <a:lnTo>
                    <a:pt x="1208" y="33"/>
                  </a:lnTo>
                  <a:cubicBezTo>
                    <a:pt x="896" y="156"/>
                    <a:pt x="608" y="329"/>
                    <a:pt x="362" y="551"/>
                  </a:cubicBezTo>
                  <a:cubicBezTo>
                    <a:pt x="132" y="822"/>
                    <a:pt x="0" y="1167"/>
                    <a:pt x="0" y="1537"/>
                  </a:cubicBezTo>
                  <a:cubicBezTo>
                    <a:pt x="0" y="1602"/>
                    <a:pt x="0" y="1668"/>
                    <a:pt x="16" y="1734"/>
                  </a:cubicBezTo>
                  <a:cubicBezTo>
                    <a:pt x="25" y="1824"/>
                    <a:pt x="41" y="1915"/>
                    <a:pt x="74" y="2005"/>
                  </a:cubicBezTo>
                  <a:lnTo>
                    <a:pt x="148" y="2243"/>
                  </a:lnTo>
                  <a:lnTo>
                    <a:pt x="863" y="4479"/>
                  </a:lnTo>
                  <a:cubicBezTo>
                    <a:pt x="863" y="4479"/>
                    <a:pt x="916" y="4489"/>
                    <a:pt x="1029" y="4489"/>
                  </a:cubicBezTo>
                  <a:cubicBezTo>
                    <a:pt x="1058" y="4489"/>
                    <a:pt x="1090" y="4488"/>
                    <a:pt x="1126" y="4487"/>
                  </a:cubicBezTo>
                  <a:cubicBezTo>
                    <a:pt x="1496" y="4462"/>
                    <a:pt x="2276" y="4281"/>
                    <a:pt x="3542" y="3451"/>
                  </a:cubicBezTo>
                  <a:cubicBezTo>
                    <a:pt x="3599" y="3419"/>
                    <a:pt x="3649" y="3377"/>
                    <a:pt x="3706" y="3345"/>
                  </a:cubicBezTo>
                  <a:lnTo>
                    <a:pt x="3016" y="1085"/>
                  </a:lnTo>
                  <a:lnTo>
                    <a:pt x="3008" y="1085"/>
                  </a:lnTo>
                  <a:cubicBezTo>
                    <a:pt x="2810" y="429"/>
                    <a:pt x="2202" y="0"/>
                    <a:pt x="1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2962725" y="1296100"/>
              <a:ext cx="650" cy="225"/>
            </a:xfrm>
            <a:custGeom>
              <a:avLst/>
              <a:gdLst/>
              <a:ahLst/>
              <a:cxnLst/>
              <a:rect l="l" t="t" r="r" b="b"/>
              <a:pathLst>
                <a:path w="26" h="9" extrusionOk="0">
                  <a:moveTo>
                    <a:pt x="9" y="1"/>
                  </a:moveTo>
                  <a:cubicBezTo>
                    <a:pt x="9" y="2"/>
                    <a:pt x="9" y="2"/>
                    <a:pt x="9" y="3"/>
                  </a:cubicBezTo>
                  <a:lnTo>
                    <a:pt x="9" y="3"/>
                  </a:lnTo>
                  <a:cubicBezTo>
                    <a:pt x="14" y="1"/>
                    <a:pt x="20" y="1"/>
                    <a:pt x="25" y="1"/>
                  </a:cubicBezTo>
                  <a:close/>
                  <a:moveTo>
                    <a:pt x="9" y="3"/>
                  </a:moveTo>
                  <a:lnTo>
                    <a:pt x="9" y="3"/>
                  </a:lnTo>
                  <a:cubicBezTo>
                    <a:pt x="6" y="4"/>
                    <a:pt x="3" y="6"/>
                    <a:pt x="1" y="9"/>
                  </a:cubicBezTo>
                  <a:cubicBezTo>
                    <a:pt x="1" y="9"/>
                    <a:pt x="7" y="9"/>
                    <a:pt x="9" y="3"/>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091950" y="1193800"/>
              <a:ext cx="2700" cy="2475"/>
            </a:xfrm>
            <a:custGeom>
              <a:avLst/>
              <a:gdLst/>
              <a:ahLst/>
              <a:cxnLst/>
              <a:rect l="l" t="t" r="r" b="b"/>
              <a:pathLst>
                <a:path w="108" h="99" extrusionOk="0">
                  <a:moveTo>
                    <a:pt x="99" y="0"/>
                  </a:moveTo>
                  <a:lnTo>
                    <a:pt x="1" y="25"/>
                  </a:lnTo>
                  <a:cubicBezTo>
                    <a:pt x="1" y="33"/>
                    <a:pt x="1" y="49"/>
                    <a:pt x="1" y="58"/>
                  </a:cubicBezTo>
                  <a:cubicBezTo>
                    <a:pt x="9" y="82"/>
                    <a:pt x="25" y="99"/>
                    <a:pt x="58" y="99"/>
                  </a:cubicBezTo>
                  <a:cubicBezTo>
                    <a:pt x="91" y="99"/>
                    <a:pt x="108" y="66"/>
                    <a:pt x="108" y="41"/>
                  </a:cubicBezTo>
                  <a:cubicBezTo>
                    <a:pt x="108" y="25"/>
                    <a:pt x="99" y="17"/>
                    <a:pt x="99"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079025" y="1193725"/>
              <a:ext cx="17475" cy="81450"/>
            </a:xfrm>
            <a:custGeom>
              <a:avLst/>
              <a:gdLst/>
              <a:ahLst/>
              <a:cxnLst/>
              <a:rect l="l" t="t" r="r" b="b"/>
              <a:pathLst>
                <a:path w="699" h="3258" extrusionOk="0">
                  <a:moveTo>
                    <a:pt x="573" y="1"/>
                  </a:moveTo>
                  <a:cubicBezTo>
                    <a:pt x="568" y="1"/>
                    <a:pt x="563" y="2"/>
                    <a:pt x="559" y="3"/>
                  </a:cubicBezTo>
                  <a:cubicBezTo>
                    <a:pt x="534" y="11"/>
                    <a:pt x="518" y="36"/>
                    <a:pt x="526" y="69"/>
                  </a:cubicBezTo>
                  <a:cubicBezTo>
                    <a:pt x="567" y="233"/>
                    <a:pt x="592" y="398"/>
                    <a:pt x="592" y="562"/>
                  </a:cubicBezTo>
                  <a:lnTo>
                    <a:pt x="592" y="1860"/>
                  </a:lnTo>
                  <a:cubicBezTo>
                    <a:pt x="592" y="2353"/>
                    <a:pt x="386" y="2830"/>
                    <a:pt x="16" y="3167"/>
                  </a:cubicBezTo>
                  <a:cubicBezTo>
                    <a:pt x="0" y="3192"/>
                    <a:pt x="0" y="3224"/>
                    <a:pt x="16" y="3241"/>
                  </a:cubicBezTo>
                  <a:cubicBezTo>
                    <a:pt x="25" y="3249"/>
                    <a:pt x="41" y="3257"/>
                    <a:pt x="58" y="3257"/>
                  </a:cubicBezTo>
                  <a:cubicBezTo>
                    <a:pt x="66" y="3257"/>
                    <a:pt x="82" y="3257"/>
                    <a:pt x="90" y="3241"/>
                  </a:cubicBezTo>
                  <a:cubicBezTo>
                    <a:pt x="477" y="2888"/>
                    <a:pt x="699" y="2386"/>
                    <a:pt x="699" y="1860"/>
                  </a:cubicBezTo>
                  <a:lnTo>
                    <a:pt x="699" y="562"/>
                  </a:lnTo>
                  <a:cubicBezTo>
                    <a:pt x="699" y="389"/>
                    <a:pt x="674" y="209"/>
                    <a:pt x="625" y="36"/>
                  </a:cubicBezTo>
                  <a:cubicBezTo>
                    <a:pt x="618" y="16"/>
                    <a:pt x="594"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3063800" y="1272700"/>
              <a:ext cx="17900" cy="11925"/>
            </a:xfrm>
            <a:custGeom>
              <a:avLst/>
              <a:gdLst/>
              <a:ahLst/>
              <a:cxnLst/>
              <a:rect l="l" t="t" r="r" b="b"/>
              <a:pathLst>
                <a:path w="716" h="477" extrusionOk="0">
                  <a:moveTo>
                    <a:pt x="662" y="1"/>
                  </a:moveTo>
                  <a:cubicBezTo>
                    <a:pt x="649" y="1"/>
                    <a:pt x="637" y="5"/>
                    <a:pt x="625" y="16"/>
                  </a:cubicBezTo>
                  <a:cubicBezTo>
                    <a:pt x="461" y="172"/>
                    <a:pt x="256" y="296"/>
                    <a:pt x="34" y="378"/>
                  </a:cubicBezTo>
                  <a:cubicBezTo>
                    <a:pt x="9" y="386"/>
                    <a:pt x="1" y="411"/>
                    <a:pt x="9" y="444"/>
                  </a:cubicBezTo>
                  <a:cubicBezTo>
                    <a:pt x="17" y="460"/>
                    <a:pt x="34" y="476"/>
                    <a:pt x="58" y="476"/>
                  </a:cubicBezTo>
                  <a:lnTo>
                    <a:pt x="75" y="476"/>
                  </a:lnTo>
                  <a:cubicBezTo>
                    <a:pt x="305" y="386"/>
                    <a:pt x="519" y="254"/>
                    <a:pt x="699" y="90"/>
                  </a:cubicBezTo>
                  <a:cubicBezTo>
                    <a:pt x="716" y="74"/>
                    <a:pt x="716" y="41"/>
                    <a:pt x="699" y="16"/>
                  </a:cubicBezTo>
                  <a:cubicBezTo>
                    <a:pt x="690" y="7"/>
                    <a:pt x="676"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2985125" y="1215150"/>
              <a:ext cx="111575" cy="43800"/>
            </a:xfrm>
            <a:custGeom>
              <a:avLst/>
              <a:gdLst/>
              <a:ahLst/>
              <a:cxnLst/>
              <a:rect l="l" t="t" r="r" b="b"/>
              <a:pathLst>
                <a:path w="4463" h="1752" extrusionOk="0">
                  <a:moveTo>
                    <a:pt x="641" y="1"/>
                  </a:moveTo>
                  <a:cubicBezTo>
                    <a:pt x="567" y="9"/>
                    <a:pt x="485" y="34"/>
                    <a:pt x="403" y="75"/>
                  </a:cubicBezTo>
                  <a:cubicBezTo>
                    <a:pt x="329" y="116"/>
                    <a:pt x="255" y="173"/>
                    <a:pt x="206" y="239"/>
                  </a:cubicBezTo>
                  <a:cubicBezTo>
                    <a:pt x="107" y="371"/>
                    <a:pt x="42" y="527"/>
                    <a:pt x="25" y="699"/>
                  </a:cubicBezTo>
                  <a:cubicBezTo>
                    <a:pt x="0" y="995"/>
                    <a:pt x="91" y="1291"/>
                    <a:pt x="288" y="1496"/>
                  </a:cubicBezTo>
                  <a:cubicBezTo>
                    <a:pt x="436" y="1653"/>
                    <a:pt x="650" y="1743"/>
                    <a:pt x="863" y="1751"/>
                  </a:cubicBezTo>
                  <a:lnTo>
                    <a:pt x="896" y="1751"/>
                  </a:lnTo>
                  <a:cubicBezTo>
                    <a:pt x="962" y="1751"/>
                    <a:pt x="1028" y="1743"/>
                    <a:pt x="1085" y="1726"/>
                  </a:cubicBezTo>
                  <a:cubicBezTo>
                    <a:pt x="1118" y="1718"/>
                    <a:pt x="1126" y="1685"/>
                    <a:pt x="1118" y="1661"/>
                  </a:cubicBezTo>
                  <a:cubicBezTo>
                    <a:pt x="1111" y="1640"/>
                    <a:pt x="1093" y="1626"/>
                    <a:pt x="1074" y="1626"/>
                  </a:cubicBezTo>
                  <a:cubicBezTo>
                    <a:pt x="1069" y="1626"/>
                    <a:pt x="1065" y="1626"/>
                    <a:pt x="1061" y="1628"/>
                  </a:cubicBezTo>
                  <a:cubicBezTo>
                    <a:pt x="1018" y="1640"/>
                    <a:pt x="972" y="1648"/>
                    <a:pt x="921" y="1648"/>
                  </a:cubicBezTo>
                  <a:cubicBezTo>
                    <a:pt x="902" y="1648"/>
                    <a:pt x="883" y="1647"/>
                    <a:pt x="863" y="1644"/>
                  </a:cubicBezTo>
                  <a:cubicBezTo>
                    <a:pt x="683" y="1644"/>
                    <a:pt x="494" y="1562"/>
                    <a:pt x="362" y="1422"/>
                  </a:cubicBezTo>
                  <a:cubicBezTo>
                    <a:pt x="189" y="1242"/>
                    <a:pt x="99" y="979"/>
                    <a:pt x="132" y="716"/>
                  </a:cubicBezTo>
                  <a:cubicBezTo>
                    <a:pt x="148" y="560"/>
                    <a:pt x="198" y="420"/>
                    <a:pt x="288" y="305"/>
                  </a:cubicBezTo>
                  <a:cubicBezTo>
                    <a:pt x="329" y="247"/>
                    <a:pt x="387" y="198"/>
                    <a:pt x="452" y="165"/>
                  </a:cubicBezTo>
                  <a:cubicBezTo>
                    <a:pt x="518" y="132"/>
                    <a:pt x="584" y="108"/>
                    <a:pt x="650" y="108"/>
                  </a:cubicBezTo>
                  <a:cubicBezTo>
                    <a:pt x="662" y="103"/>
                    <a:pt x="674" y="101"/>
                    <a:pt x="687" y="101"/>
                  </a:cubicBezTo>
                  <a:cubicBezTo>
                    <a:pt x="699" y="101"/>
                    <a:pt x="711" y="103"/>
                    <a:pt x="724" y="108"/>
                  </a:cubicBezTo>
                  <a:cubicBezTo>
                    <a:pt x="781" y="108"/>
                    <a:pt x="839" y="132"/>
                    <a:pt x="888" y="165"/>
                  </a:cubicBezTo>
                  <a:cubicBezTo>
                    <a:pt x="937" y="190"/>
                    <a:pt x="978" y="231"/>
                    <a:pt x="1003" y="272"/>
                  </a:cubicBezTo>
                  <a:cubicBezTo>
                    <a:pt x="1011" y="280"/>
                    <a:pt x="1019" y="288"/>
                    <a:pt x="1019" y="288"/>
                  </a:cubicBezTo>
                  <a:lnTo>
                    <a:pt x="1907" y="962"/>
                  </a:lnTo>
                  <a:cubicBezTo>
                    <a:pt x="1923" y="970"/>
                    <a:pt x="1940" y="970"/>
                    <a:pt x="1956" y="970"/>
                  </a:cubicBezTo>
                  <a:cubicBezTo>
                    <a:pt x="1967" y="965"/>
                    <a:pt x="2549" y="725"/>
                    <a:pt x="3265" y="725"/>
                  </a:cubicBezTo>
                  <a:cubicBezTo>
                    <a:pt x="3622" y="725"/>
                    <a:pt x="4012" y="785"/>
                    <a:pt x="4381" y="962"/>
                  </a:cubicBezTo>
                  <a:cubicBezTo>
                    <a:pt x="4389" y="968"/>
                    <a:pt x="4399" y="971"/>
                    <a:pt x="4408" y="971"/>
                  </a:cubicBezTo>
                  <a:cubicBezTo>
                    <a:pt x="4425" y="971"/>
                    <a:pt x="4441" y="962"/>
                    <a:pt x="4446" y="946"/>
                  </a:cubicBezTo>
                  <a:cubicBezTo>
                    <a:pt x="4463" y="913"/>
                    <a:pt x="4446" y="888"/>
                    <a:pt x="4422" y="872"/>
                  </a:cubicBezTo>
                  <a:cubicBezTo>
                    <a:pt x="4034" y="686"/>
                    <a:pt x="3626" y="624"/>
                    <a:pt x="3255" y="624"/>
                  </a:cubicBezTo>
                  <a:cubicBezTo>
                    <a:pt x="2609" y="624"/>
                    <a:pt x="2073" y="811"/>
                    <a:pt x="1948" y="864"/>
                  </a:cubicBezTo>
                  <a:lnTo>
                    <a:pt x="1085" y="206"/>
                  </a:lnTo>
                  <a:cubicBezTo>
                    <a:pt x="1052" y="157"/>
                    <a:pt x="1003" y="108"/>
                    <a:pt x="946" y="75"/>
                  </a:cubicBezTo>
                  <a:cubicBezTo>
                    <a:pt x="880" y="34"/>
                    <a:pt x="806" y="9"/>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3028050" y="1236725"/>
              <a:ext cx="53875" cy="44200"/>
            </a:xfrm>
            <a:custGeom>
              <a:avLst/>
              <a:gdLst/>
              <a:ahLst/>
              <a:cxnLst/>
              <a:rect l="l" t="t" r="r" b="b"/>
              <a:pathLst>
                <a:path w="2155" h="1768" extrusionOk="0">
                  <a:moveTo>
                    <a:pt x="231" y="1"/>
                  </a:moveTo>
                  <a:cubicBezTo>
                    <a:pt x="206" y="1"/>
                    <a:pt x="174" y="25"/>
                    <a:pt x="174" y="50"/>
                  </a:cubicBezTo>
                  <a:lnTo>
                    <a:pt x="1" y="1480"/>
                  </a:lnTo>
                  <a:cubicBezTo>
                    <a:pt x="1" y="1504"/>
                    <a:pt x="9" y="1521"/>
                    <a:pt x="26" y="1529"/>
                  </a:cubicBezTo>
                  <a:cubicBezTo>
                    <a:pt x="34" y="1537"/>
                    <a:pt x="494" y="1767"/>
                    <a:pt x="1110" y="1767"/>
                  </a:cubicBezTo>
                  <a:cubicBezTo>
                    <a:pt x="1414" y="1767"/>
                    <a:pt x="1768" y="1710"/>
                    <a:pt x="2113" y="1537"/>
                  </a:cubicBezTo>
                  <a:cubicBezTo>
                    <a:pt x="2121" y="1529"/>
                    <a:pt x="2129" y="1529"/>
                    <a:pt x="2129" y="1521"/>
                  </a:cubicBezTo>
                  <a:cubicBezTo>
                    <a:pt x="2154" y="1504"/>
                    <a:pt x="2154" y="1472"/>
                    <a:pt x="2129" y="1455"/>
                  </a:cubicBezTo>
                  <a:cubicBezTo>
                    <a:pt x="2119" y="1445"/>
                    <a:pt x="2106" y="1438"/>
                    <a:pt x="2093" y="1438"/>
                  </a:cubicBezTo>
                  <a:cubicBezTo>
                    <a:pt x="2086" y="1438"/>
                    <a:pt x="2078" y="1441"/>
                    <a:pt x="2072" y="1447"/>
                  </a:cubicBezTo>
                  <a:cubicBezTo>
                    <a:pt x="1737" y="1611"/>
                    <a:pt x="1406" y="1666"/>
                    <a:pt x="1112" y="1666"/>
                  </a:cubicBezTo>
                  <a:cubicBezTo>
                    <a:pt x="613" y="1666"/>
                    <a:pt x="222" y="1507"/>
                    <a:pt x="108" y="1455"/>
                  </a:cubicBezTo>
                  <a:lnTo>
                    <a:pt x="272" y="58"/>
                  </a:lnTo>
                  <a:cubicBezTo>
                    <a:pt x="280" y="33"/>
                    <a:pt x="256" y="9"/>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3002575" y="1256250"/>
              <a:ext cx="64750" cy="39250"/>
            </a:xfrm>
            <a:custGeom>
              <a:avLst/>
              <a:gdLst/>
              <a:ahLst/>
              <a:cxnLst/>
              <a:rect l="l" t="t" r="r" b="b"/>
              <a:pathLst>
                <a:path w="2590" h="1570" extrusionOk="0">
                  <a:moveTo>
                    <a:pt x="157" y="0"/>
                  </a:moveTo>
                  <a:cubicBezTo>
                    <a:pt x="132" y="9"/>
                    <a:pt x="116" y="25"/>
                    <a:pt x="116" y="50"/>
                  </a:cubicBezTo>
                  <a:lnTo>
                    <a:pt x="1" y="1463"/>
                  </a:lnTo>
                  <a:cubicBezTo>
                    <a:pt x="1" y="1488"/>
                    <a:pt x="26" y="1512"/>
                    <a:pt x="50" y="1521"/>
                  </a:cubicBezTo>
                  <a:cubicBezTo>
                    <a:pt x="75" y="1521"/>
                    <a:pt x="108" y="1496"/>
                    <a:pt x="108" y="1471"/>
                  </a:cubicBezTo>
                  <a:lnTo>
                    <a:pt x="206" y="247"/>
                  </a:lnTo>
                  <a:cubicBezTo>
                    <a:pt x="346" y="518"/>
                    <a:pt x="552" y="740"/>
                    <a:pt x="806" y="921"/>
                  </a:cubicBezTo>
                  <a:cubicBezTo>
                    <a:pt x="1119" y="1134"/>
                    <a:pt x="1488" y="1249"/>
                    <a:pt x="1866" y="1249"/>
                  </a:cubicBezTo>
                  <a:cubicBezTo>
                    <a:pt x="2064" y="1249"/>
                    <a:pt x="2269" y="1217"/>
                    <a:pt x="2458" y="1151"/>
                  </a:cubicBezTo>
                  <a:lnTo>
                    <a:pt x="2483" y="1521"/>
                  </a:lnTo>
                  <a:cubicBezTo>
                    <a:pt x="2483" y="1553"/>
                    <a:pt x="2507" y="1570"/>
                    <a:pt x="2532" y="1570"/>
                  </a:cubicBezTo>
                  <a:lnTo>
                    <a:pt x="2540" y="1570"/>
                  </a:lnTo>
                  <a:cubicBezTo>
                    <a:pt x="2565" y="1570"/>
                    <a:pt x="2590" y="1545"/>
                    <a:pt x="2581" y="1512"/>
                  </a:cubicBezTo>
                  <a:lnTo>
                    <a:pt x="2557" y="1077"/>
                  </a:lnTo>
                  <a:cubicBezTo>
                    <a:pt x="2557" y="1060"/>
                    <a:pt x="2548" y="1044"/>
                    <a:pt x="2532" y="1036"/>
                  </a:cubicBezTo>
                  <a:cubicBezTo>
                    <a:pt x="2524" y="1028"/>
                    <a:pt x="2499" y="1028"/>
                    <a:pt x="2483" y="1028"/>
                  </a:cubicBezTo>
                  <a:cubicBezTo>
                    <a:pt x="2286" y="1102"/>
                    <a:pt x="2080" y="1143"/>
                    <a:pt x="1866" y="1143"/>
                  </a:cubicBezTo>
                  <a:cubicBezTo>
                    <a:pt x="1505" y="1143"/>
                    <a:pt x="1160" y="1036"/>
                    <a:pt x="864" y="830"/>
                  </a:cubicBezTo>
                  <a:cubicBezTo>
                    <a:pt x="568" y="633"/>
                    <a:pt x="346" y="354"/>
                    <a:pt x="215" y="33"/>
                  </a:cubicBezTo>
                  <a:cubicBezTo>
                    <a:pt x="206" y="9"/>
                    <a:pt x="182"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3005250" y="1256325"/>
              <a:ext cx="25500" cy="18850"/>
            </a:xfrm>
            <a:custGeom>
              <a:avLst/>
              <a:gdLst/>
              <a:ahLst/>
              <a:cxnLst/>
              <a:rect l="l" t="t" r="r" b="b"/>
              <a:pathLst>
                <a:path w="1020" h="754" extrusionOk="0">
                  <a:moveTo>
                    <a:pt x="62" y="1"/>
                  </a:moveTo>
                  <a:cubicBezTo>
                    <a:pt x="45" y="1"/>
                    <a:pt x="28" y="6"/>
                    <a:pt x="17" y="22"/>
                  </a:cubicBezTo>
                  <a:cubicBezTo>
                    <a:pt x="1" y="47"/>
                    <a:pt x="9" y="79"/>
                    <a:pt x="34" y="96"/>
                  </a:cubicBezTo>
                  <a:lnTo>
                    <a:pt x="938" y="745"/>
                  </a:lnTo>
                  <a:cubicBezTo>
                    <a:pt x="946" y="753"/>
                    <a:pt x="954" y="753"/>
                    <a:pt x="962" y="753"/>
                  </a:cubicBezTo>
                  <a:cubicBezTo>
                    <a:pt x="979" y="753"/>
                    <a:pt x="995" y="745"/>
                    <a:pt x="1003" y="737"/>
                  </a:cubicBezTo>
                  <a:cubicBezTo>
                    <a:pt x="1020" y="712"/>
                    <a:pt x="1020" y="679"/>
                    <a:pt x="995" y="663"/>
                  </a:cubicBezTo>
                  <a:lnTo>
                    <a:pt x="91" y="6"/>
                  </a:lnTo>
                  <a:cubicBezTo>
                    <a:pt x="82" y="3"/>
                    <a:pt x="7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2991500" y="1225875"/>
              <a:ext cx="16250" cy="23625"/>
            </a:xfrm>
            <a:custGeom>
              <a:avLst/>
              <a:gdLst/>
              <a:ahLst/>
              <a:cxnLst/>
              <a:rect l="l" t="t" r="r" b="b"/>
              <a:pathLst>
                <a:path w="650" h="945" extrusionOk="0">
                  <a:moveTo>
                    <a:pt x="61" y="1"/>
                  </a:moveTo>
                  <a:cubicBezTo>
                    <a:pt x="41" y="1"/>
                    <a:pt x="23" y="14"/>
                    <a:pt x="17" y="32"/>
                  </a:cubicBezTo>
                  <a:cubicBezTo>
                    <a:pt x="0" y="57"/>
                    <a:pt x="17" y="89"/>
                    <a:pt x="41" y="98"/>
                  </a:cubicBezTo>
                  <a:cubicBezTo>
                    <a:pt x="197" y="163"/>
                    <a:pt x="329" y="278"/>
                    <a:pt x="419" y="418"/>
                  </a:cubicBezTo>
                  <a:cubicBezTo>
                    <a:pt x="502" y="558"/>
                    <a:pt x="543" y="730"/>
                    <a:pt x="534" y="895"/>
                  </a:cubicBezTo>
                  <a:cubicBezTo>
                    <a:pt x="534" y="919"/>
                    <a:pt x="559" y="944"/>
                    <a:pt x="584" y="944"/>
                  </a:cubicBezTo>
                  <a:lnTo>
                    <a:pt x="592" y="944"/>
                  </a:lnTo>
                  <a:cubicBezTo>
                    <a:pt x="617" y="944"/>
                    <a:pt x="641" y="928"/>
                    <a:pt x="641" y="895"/>
                  </a:cubicBezTo>
                  <a:cubicBezTo>
                    <a:pt x="649" y="714"/>
                    <a:pt x="600" y="525"/>
                    <a:pt x="502" y="361"/>
                  </a:cubicBezTo>
                  <a:cubicBezTo>
                    <a:pt x="403" y="205"/>
                    <a:pt x="255" y="81"/>
                    <a:pt x="82" y="7"/>
                  </a:cubicBezTo>
                  <a:cubicBezTo>
                    <a:pt x="76" y="3"/>
                    <a:pt x="68"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3056825" y="1213750"/>
              <a:ext cx="9875" cy="18900"/>
            </a:xfrm>
            <a:custGeom>
              <a:avLst/>
              <a:gdLst/>
              <a:ahLst/>
              <a:cxnLst/>
              <a:rect l="l" t="t" r="r" b="b"/>
              <a:pathLst>
                <a:path w="395" h="756" extrusionOk="0">
                  <a:moveTo>
                    <a:pt x="55" y="1"/>
                  </a:moveTo>
                  <a:cubicBezTo>
                    <a:pt x="48" y="1"/>
                    <a:pt x="40" y="3"/>
                    <a:pt x="33" y="7"/>
                  </a:cubicBezTo>
                  <a:cubicBezTo>
                    <a:pt x="9" y="16"/>
                    <a:pt x="0" y="49"/>
                    <a:pt x="9" y="73"/>
                  </a:cubicBezTo>
                  <a:cubicBezTo>
                    <a:pt x="99" y="287"/>
                    <a:pt x="198" y="509"/>
                    <a:pt x="288" y="722"/>
                  </a:cubicBezTo>
                  <a:cubicBezTo>
                    <a:pt x="296" y="739"/>
                    <a:pt x="313" y="755"/>
                    <a:pt x="337" y="755"/>
                  </a:cubicBezTo>
                  <a:cubicBezTo>
                    <a:pt x="346" y="755"/>
                    <a:pt x="354" y="747"/>
                    <a:pt x="354" y="747"/>
                  </a:cubicBezTo>
                  <a:cubicBezTo>
                    <a:pt x="387" y="739"/>
                    <a:pt x="395" y="706"/>
                    <a:pt x="387" y="681"/>
                  </a:cubicBezTo>
                  <a:cubicBezTo>
                    <a:pt x="288" y="468"/>
                    <a:pt x="198" y="246"/>
                    <a:pt x="107" y="32"/>
                  </a:cubicBezTo>
                  <a:cubicBezTo>
                    <a:pt x="95" y="14"/>
                    <a:pt x="75"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042650" y="1244950"/>
              <a:ext cx="42350" cy="2700"/>
            </a:xfrm>
            <a:custGeom>
              <a:avLst/>
              <a:gdLst/>
              <a:ahLst/>
              <a:cxnLst/>
              <a:rect l="l" t="t" r="r" b="b"/>
              <a:pathLst>
                <a:path w="1694" h="108" extrusionOk="0">
                  <a:moveTo>
                    <a:pt x="50" y="0"/>
                  </a:moveTo>
                  <a:cubicBezTo>
                    <a:pt x="25" y="0"/>
                    <a:pt x="0" y="25"/>
                    <a:pt x="0" y="58"/>
                  </a:cubicBezTo>
                  <a:cubicBezTo>
                    <a:pt x="0" y="83"/>
                    <a:pt x="25" y="107"/>
                    <a:pt x="50" y="107"/>
                  </a:cubicBezTo>
                  <a:lnTo>
                    <a:pt x="1644" y="107"/>
                  </a:lnTo>
                  <a:cubicBezTo>
                    <a:pt x="1669" y="107"/>
                    <a:pt x="1693" y="83"/>
                    <a:pt x="1693" y="58"/>
                  </a:cubicBezTo>
                  <a:cubicBezTo>
                    <a:pt x="1693" y="25"/>
                    <a:pt x="1669" y="0"/>
                    <a:pt x="1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3037525" y="1258300"/>
              <a:ext cx="47275" cy="2700"/>
            </a:xfrm>
            <a:custGeom>
              <a:avLst/>
              <a:gdLst/>
              <a:ahLst/>
              <a:cxnLst/>
              <a:rect l="l" t="t" r="r" b="b"/>
              <a:pathLst>
                <a:path w="1891" h="108" extrusionOk="0">
                  <a:moveTo>
                    <a:pt x="49" y="0"/>
                  </a:moveTo>
                  <a:cubicBezTo>
                    <a:pt x="25" y="0"/>
                    <a:pt x="0" y="25"/>
                    <a:pt x="0" y="58"/>
                  </a:cubicBezTo>
                  <a:cubicBezTo>
                    <a:pt x="0" y="83"/>
                    <a:pt x="25" y="107"/>
                    <a:pt x="49" y="107"/>
                  </a:cubicBezTo>
                  <a:lnTo>
                    <a:pt x="1833" y="107"/>
                  </a:lnTo>
                  <a:cubicBezTo>
                    <a:pt x="1865" y="107"/>
                    <a:pt x="1890" y="83"/>
                    <a:pt x="1890" y="58"/>
                  </a:cubicBezTo>
                  <a:cubicBezTo>
                    <a:pt x="1890" y="25"/>
                    <a:pt x="1865" y="0"/>
                    <a:pt x="1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3050450" y="1265700"/>
              <a:ext cx="19950" cy="2475"/>
            </a:xfrm>
            <a:custGeom>
              <a:avLst/>
              <a:gdLst/>
              <a:ahLst/>
              <a:cxnLst/>
              <a:rect l="l" t="t" r="r" b="b"/>
              <a:pathLst>
                <a:path w="798" h="99" extrusionOk="0">
                  <a:moveTo>
                    <a:pt x="50" y="0"/>
                  </a:moveTo>
                  <a:cubicBezTo>
                    <a:pt x="25" y="0"/>
                    <a:pt x="1" y="25"/>
                    <a:pt x="1" y="50"/>
                  </a:cubicBezTo>
                  <a:cubicBezTo>
                    <a:pt x="1" y="83"/>
                    <a:pt x="25" y="99"/>
                    <a:pt x="50" y="99"/>
                  </a:cubicBezTo>
                  <a:lnTo>
                    <a:pt x="740" y="99"/>
                  </a:lnTo>
                  <a:cubicBezTo>
                    <a:pt x="773" y="99"/>
                    <a:pt x="798" y="83"/>
                    <a:pt x="798" y="50"/>
                  </a:cubicBezTo>
                  <a:cubicBezTo>
                    <a:pt x="798" y="25"/>
                    <a:pt x="773" y="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3006700" y="1194600"/>
              <a:ext cx="12350" cy="24700"/>
            </a:xfrm>
            <a:custGeom>
              <a:avLst/>
              <a:gdLst/>
              <a:ahLst/>
              <a:cxnLst/>
              <a:rect l="l" t="t" r="r" b="b"/>
              <a:pathLst>
                <a:path w="494" h="988" extrusionOk="0">
                  <a:moveTo>
                    <a:pt x="395" y="1"/>
                  </a:moveTo>
                  <a:cubicBezTo>
                    <a:pt x="362" y="1"/>
                    <a:pt x="345" y="26"/>
                    <a:pt x="345" y="58"/>
                  </a:cubicBezTo>
                  <a:cubicBezTo>
                    <a:pt x="387" y="617"/>
                    <a:pt x="41" y="888"/>
                    <a:pt x="25" y="897"/>
                  </a:cubicBezTo>
                  <a:cubicBezTo>
                    <a:pt x="0" y="913"/>
                    <a:pt x="0" y="946"/>
                    <a:pt x="17" y="971"/>
                  </a:cubicBezTo>
                  <a:cubicBezTo>
                    <a:pt x="25" y="987"/>
                    <a:pt x="41" y="987"/>
                    <a:pt x="58" y="987"/>
                  </a:cubicBezTo>
                  <a:cubicBezTo>
                    <a:pt x="66" y="987"/>
                    <a:pt x="74" y="987"/>
                    <a:pt x="83" y="979"/>
                  </a:cubicBezTo>
                  <a:cubicBezTo>
                    <a:pt x="107" y="971"/>
                    <a:pt x="493" y="675"/>
                    <a:pt x="452" y="50"/>
                  </a:cubicBezTo>
                  <a:cubicBezTo>
                    <a:pt x="444" y="17"/>
                    <a:pt x="419"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2993550" y="1150450"/>
              <a:ext cx="102950" cy="68850"/>
            </a:xfrm>
            <a:custGeom>
              <a:avLst/>
              <a:gdLst/>
              <a:ahLst/>
              <a:cxnLst/>
              <a:rect l="l" t="t" r="r" b="b"/>
              <a:pathLst>
                <a:path w="4118" h="2754" extrusionOk="0">
                  <a:moveTo>
                    <a:pt x="2096" y="0"/>
                  </a:moveTo>
                  <a:cubicBezTo>
                    <a:pt x="1545" y="0"/>
                    <a:pt x="1093" y="181"/>
                    <a:pt x="756" y="534"/>
                  </a:cubicBezTo>
                  <a:cubicBezTo>
                    <a:pt x="0" y="1315"/>
                    <a:pt x="41" y="2654"/>
                    <a:pt x="41" y="2704"/>
                  </a:cubicBezTo>
                  <a:cubicBezTo>
                    <a:pt x="41" y="2737"/>
                    <a:pt x="66" y="2753"/>
                    <a:pt x="91" y="2753"/>
                  </a:cubicBezTo>
                  <a:cubicBezTo>
                    <a:pt x="115" y="2753"/>
                    <a:pt x="140" y="2728"/>
                    <a:pt x="140" y="2704"/>
                  </a:cubicBezTo>
                  <a:cubicBezTo>
                    <a:pt x="140" y="2687"/>
                    <a:pt x="99" y="1356"/>
                    <a:pt x="822" y="608"/>
                  </a:cubicBezTo>
                  <a:cubicBezTo>
                    <a:pt x="1143" y="271"/>
                    <a:pt x="1570" y="107"/>
                    <a:pt x="2096" y="107"/>
                  </a:cubicBezTo>
                  <a:cubicBezTo>
                    <a:pt x="2762" y="107"/>
                    <a:pt x="3263" y="288"/>
                    <a:pt x="3575" y="633"/>
                  </a:cubicBezTo>
                  <a:cubicBezTo>
                    <a:pt x="3912" y="1003"/>
                    <a:pt x="3945" y="1471"/>
                    <a:pt x="3945" y="1677"/>
                  </a:cubicBezTo>
                  <a:cubicBezTo>
                    <a:pt x="3772" y="1562"/>
                    <a:pt x="3304" y="1348"/>
                    <a:pt x="2145" y="1348"/>
                  </a:cubicBezTo>
                  <a:cubicBezTo>
                    <a:pt x="559" y="1348"/>
                    <a:pt x="346" y="2613"/>
                    <a:pt x="337" y="2630"/>
                  </a:cubicBezTo>
                  <a:cubicBezTo>
                    <a:pt x="337" y="2654"/>
                    <a:pt x="354" y="2687"/>
                    <a:pt x="387" y="2687"/>
                  </a:cubicBezTo>
                  <a:cubicBezTo>
                    <a:pt x="411" y="2687"/>
                    <a:pt x="436" y="2671"/>
                    <a:pt x="444" y="2646"/>
                  </a:cubicBezTo>
                  <a:cubicBezTo>
                    <a:pt x="444" y="2630"/>
                    <a:pt x="658" y="1446"/>
                    <a:pt x="2145" y="1446"/>
                  </a:cubicBezTo>
                  <a:cubicBezTo>
                    <a:pt x="3624" y="1446"/>
                    <a:pt x="3937" y="1800"/>
                    <a:pt x="3953" y="1816"/>
                  </a:cubicBezTo>
                  <a:cubicBezTo>
                    <a:pt x="3965" y="1828"/>
                    <a:pt x="3982" y="1836"/>
                    <a:pt x="3996" y="1836"/>
                  </a:cubicBezTo>
                  <a:cubicBezTo>
                    <a:pt x="4001" y="1836"/>
                    <a:pt x="4006" y="1835"/>
                    <a:pt x="4011" y="1833"/>
                  </a:cubicBezTo>
                  <a:cubicBezTo>
                    <a:pt x="4027" y="1824"/>
                    <a:pt x="4044" y="1808"/>
                    <a:pt x="4044" y="1792"/>
                  </a:cubicBezTo>
                  <a:cubicBezTo>
                    <a:pt x="4044" y="1759"/>
                    <a:pt x="4118" y="1085"/>
                    <a:pt x="3657" y="567"/>
                  </a:cubicBezTo>
                  <a:cubicBezTo>
                    <a:pt x="3320" y="197"/>
                    <a:pt x="2794" y="0"/>
                    <a:pt x="2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3009150" y="1173375"/>
              <a:ext cx="9275" cy="15725"/>
            </a:xfrm>
            <a:custGeom>
              <a:avLst/>
              <a:gdLst/>
              <a:ahLst/>
              <a:cxnLst/>
              <a:rect l="l" t="t" r="r" b="b"/>
              <a:pathLst>
                <a:path w="371" h="629" extrusionOk="0">
                  <a:moveTo>
                    <a:pt x="53" y="0"/>
                  </a:moveTo>
                  <a:cubicBezTo>
                    <a:pt x="47" y="0"/>
                    <a:pt x="40" y="1"/>
                    <a:pt x="34" y="4"/>
                  </a:cubicBezTo>
                  <a:cubicBezTo>
                    <a:pt x="9" y="20"/>
                    <a:pt x="1" y="53"/>
                    <a:pt x="17" y="77"/>
                  </a:cubicBezTo>
                  <a:cubicBezTo>
                    <a:pt x="108" y="250"/>
                    <a:pt x="190" y="423"/>
                    <a:pt x="264" y="603"/>
                  </a:cubicBezTo>
                  <a:cubicBezTo>
                    <a:pt x="272" y="620"/>
                    <a:pt x="297" y="628"/>
                    <a:pt x="313" y="628"/>
                  </a:cubicBezTo>
                  <a:lnTo>
                    <a:pt x="338" y="628"/>
                  </a:lnTo>
                  <a:cubicBezTo>
                    <a:pt x="363" y="620"/>
                    <a:pt x="371" y="587"/>
                    <a:pt x="363" y="562"/>
                  </a:cubicBezTo>
                  <a:cubicBezTo>
                    <a:pt x="289" y="382"/>
                    <a:pt x="198" y="201"/>
                    <a:pt x="108" y="28"/>
                  </a:cubicBezTo>
                  <a:cubicBezTo>
                    <a:pt x="95" y="10"/>
                    <a:pt x="74" y="0"/>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2958625" y="1298125"/>
              <a:ext cx="215325" cy="177350"/>
            </a:xfrm>
            <a:custGeom>
              <a:avLst/>
              <a:gdLst/>
              <a:ahLst/>
              <a:cxnLst/>
              <a:rect l="l" t="t" r="r" b="b"/>
              <a:pathLst>
                <a:path w="8613" h="7094" extrusionOk="0">
                  <a:moveTo>
                    <a:pt x="8284" y="0"/>
                  </a:moveTo>
                  <a:cubicBezTo>
                    <a:pt x="8227" y="0"/>
                    <a:pt x="8170" y="17"/>
                    <a:pt x="8120" y="51"/>
                  </a:cubicBezTo>
                  <a:lnTo>
                    <a:pt x="6755" y="1021"/>
                  </a:lnTo>
                  <a:lnTo>
                    <a:pt x="7092" y="462"/>
                  </a:lnTo>
                  <a:cubicBezTo>
                    <a:pt x="7101" y="454"/>
                    <a:pt x="7101" y="446"/>
                    <a:pt x="7101" y="446"/>
                  </a:cubicBezTo>
                  <a:cubicBezTo>
                    <a:pt x="7125" y="355"/>
                    <a:pt x="7109" y="265"/>
                    <a:pt x="7051" y="191"/>
                  </a:cubicBezTo>
                  <a:cubicBezTo>
                    <a:pt x="7010" y="125"/>
                    <a:pt x="6936" y="76"/>
                    <a:pt x="6862" y="59"/>
                  </a:cubicBezTo>
                  <a:cubicBezTo>
                    <a:pt x="6839" y="54"/>
                    <a:pt x="6818" y="52"/>
                    <a:pt x="6797" y="52"/>
                  </a:cubicBezTo>
                  <a:cubicBezTo>
                    <a:pt x="6648" y="52"/>
                    <a:pt x="6556" y="174"/>
                    <a:pt x="6484" y="289"/>
                  </a:cubicBezTo>
                  <a:lnTo>
                    <a:pt x="6271" y="667"/>
                  </a:lnTo>
                  <a:cubicBezTo>
                    <a:pt x="6254" y="692"/>
                    <a:pt x="6262" y="717"/>
                    <a:pt x="6287" y="733"/>
                  </a:cubicBezTo>
                  <a:cubicBezTo>
                    <a:pt x="6296" y="739"/>
                    <a:pt x="6305" y="742"/>
                    <a:pt x="6315" y="742"/>
                  </a:cubicBezTo>
                  <a:cubicBezTo>
                    <a:pt x="6332" y="742"/>
                    <a:pt x="6347" y="733"/>
                    <a:pt x="6353" y="717"/>
                  </a:cubicBezTo>
                  <a:lnTo>
                    <a:pt x="6566" y="339"/>
                  </a:lnTo>
                  <a:cubicBezTo>
                    <a:pt x="6654" y="210"/>
                    <a:pt x="6715" y="159"/>
                    <a:pt x="6788" y="159"/>
                  </a:cubicBezTo>
                  <a:cubicBezTo>
                    <a:pt x="6804" y="159"/>
                    <a:pt x="6820" y="162"/>
                    <a:pt x="6838" y="166"/>
                  </a:cubicBezTo>
                  <a:cubicBezTo>
                    <a:pt x="6887" y="174"/>
                    <a:pt x="6936" y="207"/>
                    <a:pt x="6969" y="248"/>
                  </a:cubicBezTo>
                  <a:cubicBezTo>
                    <a:pt x="7002" y="298"/>
                    <a:pt x="7010" y="355"/>
                    <a:pt x="7002" y="413"/>
                  </a:cubicBezTo>
                  <a:lnTo>
                    <a:pt x="6534" y="1177"/>
                  </a:lnTo>
                  <a:cubicBezTo>
                    <a:pt x="6517" y="1193"/>
                    <a:pt x="6525" y="1226"/>
                    <a:pt x="6542" y="1243"/>
                  </a:cubicBezTo>
                  <a:cubicBezTo>
                    <a:pt x="6550" y="1251"/>
                    <a:pt x="6562" y="1255"/>
                    <a:pt x="6575" y="1255"/>
                  </a:cubicBezTo>
                  <a:cubicBezTo>
                    <a:pt x="6587" y="1255"/>
                    <a:pt x="6599" y="1251"/>
                    <a:pt x="6607" y="1243"/>
                  </a:cubicBezTo>
                  <a:lnTo>
                    <a:pt x="8177" y="133"/>
                  </a:lnTo>
                  <a:cubicBezTo>
                    <a:pt x="8208" y="112"/>
                    <a:pt x="8243" y="102"/>
                    <a:pt x="8277" y="102"/>
                  </a:cubicBezTo>
                  <a:cubicBezTo>
                    <a:pt x="8337" y="102"/>
                    <a:pt x="8396" y="131"/>
                    <a:pt x="8432" y="183"/>
                  </a:cubicBezTo>
                  <a:cubicBezTo>
                    <a:pt x="8489" y="265"/>
                    <a:pt x="8473" y="380"/>
                    <a:pt x="8391" y="437"/>
                  </a:cubicBezTo>
                  <a:lnTo>
                    <a:pt x="7479" y="1095"/>
                  </a:lnTo>
                  <a:cubicBezTo>
                    <a:pt x="7454" y="1111"/>
                    <a:pt x="7446" y="1144"/>
                    <a:pt x="7462" y="1160"/>
                  </a:cubicBezTo>
                  <a:cubicBezTo>
                    <a:pt x="7473" y="1176"/>
                    <a:pt x="7490" y="1185"/>
                    <a:pt x="7508" y="1185"/>
                  </a:cubicBezTo>
                  <a:cubicBezTo>
                    <a:pt x="7518" y="1185"/>
                    <a:pt x="7527" y="1183"/>
                    <a:pt x="7536" y="1177"/>
                  </a:cubicBezTo>
                  <a:cubicBezTo>
                    <a:pt x="7569" y="1154"/>
                    <a:pt x="7607" y="1143"/>
                    <a:pt x="7644" y="1143"/>
                  </a:cubicBezTo>
                  <a:cubicBezTo>
                    <a:pt x="7701" y="1143"/>
                    <a:pt x="7756" y="1168"/>
                    <a:pt x="7791" y="1218"/>
                  </a:cubicBezTo>
                  <a:cubicBezTo>
                    <a:pt x="7848" y="1300"/>
                    <a:pt x="7824" y="1415"/>
                    <a:pt x="7742" y="1473"/>
                  </a:cubicBezTo>
                  <a:lnTo>
                    <a:pt x="7577" y="1588"/>
                  </a:lnTo>
                  <a:cubicBezTo>
                    <a:pt x="7561" y="1604"/>
                    <a:pt x="7553" y="1637"/>
                    <a:pt x="7569" y="1662"/>
                  </a:cubicBezTo>
                  <a:cubicBezTo>
                    <a:pt x="7580" y="1678"/>
                    <a:pt x="7597" y="1687"/>
                    <a:pt x="7615" y="1687"/>
                  </a:cubicBezTo>
                  <a:cubicBezTo>
                    <a:pt x="7624" y="1687"/>
                    <a:pt x="7634" y="1684"/>
                    <a:pt x="7643" y="1678"/>
                  </a:cubicBezTo>
                  <a:cubicBezTo>
                    <a:pt x="7672" y="1655"/>
                    <a:pt x="7710" y="1644"/>
                    <a:pt x="7747" y="1644"/>
                  </a:cubicBezTo>
                  <a:cubicBezTo>
                    <a:pt x="7805" y="1644"/>
                    <a:pt x="7863" y="1670"/>
                    <a:pt x="7898" y="1719"/>
                  </a:cubicBezTo>
                  <a:cubicBezTo>
                    <a:pt x="7922" y="1760"/>
                    <a:pt x="7931" y="1810"/>
                    <a:pt x="7922" y="1859"/>
                  </a:cubicBezTo>
                  <a:cubicBezTo>
                    <a:pt x="7914" y="1908"/>
                    <a:pt x="7889" y="1949"/>
                    <a:pt x="7848" y="1974"/>
                  </a:cubicBezTo>
                  <a:lnTo>
                    <a:pt x="7585" y="2155"/>
                  </a:lnTo>
                  <a:lnTo>
                    <a:pt x="7577" y="2155"/>
                  </a:lnTo>
                  <a:cubicBezTo>
                    <a:pt x="7561" y="2171"/>
                    <a:pt x="7553" y="2204"/>
                    <a:pt x="7569" y="2229"/>
                  </a:cubicBezTo>
                  <a:cubicBezTo>
                    <a:pt x="7578" y="2242"/>
                    <a:pt x="7592" y="2248"/>
                    <a:pt x="7606" y="2248"/>
                  </a:cubicBezTo>
                  <a:cubicBezTo>
                    <a:pt x="7617" y="2248"/>
                    <a:pt x="7627" y="2244"/>
                    <a:pt x="7635" y="2237"/>
                  </a:cubicBezTo>
                  <a:lnTo>
                    <a:pt x="7643" y="2237"/>
                  </a:lnTo>
                  <a:cubicBezTo>
                    <a:pt x="7674" y="2219"/>
                    <a:pt x="7709" y="2209"/>
                    <a:pt x="7744" y="2209"/>
                  </a:cubicBezTo>
                  <a:cubicBezTo>
                    <a:pt x="7802" y="2209"/>
                    <a:pt x="7859" y="2235"/>
                    <a:pt x="7889" y="2286"/>
                  </a:cubicBezTo>
                  <a:cubicBezTo>
                    <a:pt x="7947" y="2368"/>
                    <a:pt x="7931" y="2484"/>
                    <a:pt x="7848" y="2541"/>
                  </a:cubicBezTo>
                  <a:lnTo>
                    <a:pt x="6944" y="3157"/>
                  </a:lnTo>
                  <a:cubicBezTo>
                    <a:pt x="6928" y="3174"/>
                    <a:pt x="6912" y="3182"/>
                    <a:pt x="6887" y="3198"/>
                  </a:cubicBezTo>
                  <a:cubicBezTo>
                    <a:pt x="6870" y="3207"/>
                    <a:pt x="6846" y="3223"/>
                    <a:pt x="6829" y="3231"/>
                  </a:cubicBezTo>
                  <a:cubicBezTo>
                    <a:pt x="6821" y="3231"/>
                    <a:pt x="6821" y="3240"/>
                    <a:pt x="6821" y="3240"/>
                  </a:cubicBezTo>
                  <a:lnTo>
                    <a:pt x="2655" y="6691"/>
                  </a:lnTo>
                  <a:cubicBezTo>
                    <a:pt x="2428" y="6888"/>
                    <a:pt x="2140" y="6992"/>
                    <a:pt x="1843" y="6992"/>
                  </a:cubicBezTo>
                  <a:cubicBezTo>
                    <a:pt x="1719" y="6992"/>
                    <a:pt x="1594" y="6974"/>
                    <a:pt x="1471" y="6938"/>
                  </a:cubicBezTo>
                  <a:lnTo>
                    <a:pt x="1455" y="6929"/>
                  </a:lnTo>
                  <a:cubicBezTo>
                    <a:pt x="1069" y="6814"/>
                    <a:pt x="765" y="6510"/>
                    <a:pt x="633" y="6124"/>
                  </a:cubicBezTo>
                  <a:lnTo>
                    <a:pt x="107" y="4365"/>
                  </a:lnTo>
                  <a:cubicBezTo>
                    <a:pt x="100" y="4345"/>
                    <a:pt x="77" y="4330"/>
                    <a:pt x="55" y="4330"/>
                  </a:cubicBezTo>
                  <a:cubicBezTo>
                    <a:pt x="50" y="4330"/>
                    <a:pt x="46" y="4331"/>
                    <a:pt x="41" y="4333"/>
                  </a:cubicBezTo>
                  <a:cubicBezTo>
                    <a:pt x="17" y="4341"/>
                    <a:pt x="0" y="4365"/>
                    <a:pt x="9" y="4398"/>
                  </a:cubicBezTo>
                  <a:lnTo>
                    <a:pt x="535" y="6157"/>
                  </a:lnTo>
                  <a:cubicBezTo>
                    <a:pt x="674" y="6576"/>
                    <a:pt x="1011" y="6897"/>
                    <a:pt x="1438" y="7036"/>
                  </a:cubicBezTo>
                  <a:lnTo>
                    <a:pt x="1455" y="7036"/>
                  </a:lnTo>
                  <a:cubicBezTo>
                    <a:pt x="1578" y="7077"/>
                    <a:pt x="1710" y="7094"/>
                    <a:pt x="1841" y="7094"/>
                  </a:cubicBezTo>
                  <a:cubicBezTo>
                    <a:pt x="2162" y="7094"/>
                    <a:pt x="2474" y="6979"/>
                    <a:pt x="2729" y="6773"/>
                  </a:cubicBezTo>
                  <a:lnTo>
                    <a:pt x="6879" y="3322"/>
                  </a:lnTo>
                  <a:cubicBezTo>
                    <a:pt x="6903" y="3314"/>
                    <a:pt x="6928" y="3297"/>
                    <a:pt x="6944" y="3289"/>
                  </a:cubicBezTo>
                  <a:cubicBezTo>
                    <a:pt x="6969" y="3272"/>
                    <a:pt x="6986" y="3256"/>
                    <a:pt x="7010" y="3248"/>
                  </a:cubicBezTo>
                  <a:lnTo>
                    <a:pt x="7914" y="2623"/>
                  </a:lnTo>
                  <a:cubicBezTo>
                    <a:pt x="8037" y="2533"/>
                    <a:pt x="8070" y="2352"/>
                    <a:pt x="7980" y="2229"/>
                  </a:cubicBezTo>
                  <a:cubicBezTo>
                    <a:pt x="7939" y="2171"/>
                    <a:pt x="7889" y="2130"/>
                    <a:pt x="7824" y="2114"/>
                  </a:cubicBezTo>
                  <a:lnTo>
                    <a:pt x="7914" y="2056"/>
                  </a:lnTo>
                  <a:cubicBezTo>
                    <a:pt x="7972" y="2015"/>
                    <a:pt x="8013" y="1949"/>
                    <a:pt x="8029" y="1875"/>
                  </a:cubicBezTo>
                  <a:cubicBezTo>
                    <a:pt x="8037" y="1801"/>
                    <a:pt x="8021" y="1719"/>
                    <a:pt x="7980" y="1662"/>
                  </a:cubicBezTo>
                  <a:cubicBezTo>
                    <a:pt x="7939" y="1604"/>
                    <a:pt x="7881" y="1563"/>
                    <a:pt x="7816" y="1547"/>
                  </a:cubicBezTo>
                  <a:cubicBezTo>
                    <a:pt x="7939" y="1456"/>
                    <a:pt x="7963" y="1284"/>
                    <a:pt x="7881" y="1160"/>
                  </a:cubicBezTo>
                  <a:cubicBezTo>
                    <a:pt x="7840" y="1103"/>
                    <a:pt x="7783" y="1070"/>
                    <a:pt x="7717" y="1054"/>
                  </a:cubicBezTo>
                  <a:lnTo>
                    <a:pt x="8448" y="519"/>
                  </a:lnTo>
                  <a:cubicBezTo>
                    <a:pt x="8580" y="429"/>
                    <a:pt x="8613" y="248"/>
                    <a:pt x="8522" y="125"/>
                  </a:cubicBezTo>
                  <a:cubicBezTo>
                    <a:pt x="8466" y="44"/>
                    <a:pt x="8376" y="0"/>
                    <a:pt x="8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3002575" y="1291925"/>
              <a:ext cx="115300" cy="100975"/>
            </a:xfrm>
            <a:custGeom>
              <a:avLst/>
              <a:gdLst/>
              <a:ahLst/>
              <a:cxnLst/>
              <a:rect l="l" t="t" r="r" b="b"/>
              <a:pathLst>
                <a:path w="4612" h="4039" extrusionOk="0">
                  <a:moveTo>
                    <a:pt x="60" y="0"/>
                  </a:moveTo>
                  <a:cubicBezTo>
                    <a:pt x="54" y="0"/>
                    <a:pt x="48" y="1"/>
                    <a:pt x="42" y="3"/>
                  </a:cubicBezTo>
                  <a:cubicBezTo>
                    <a:pt x="9" y="20"/>
                    <a:pt x="1" y="44"/>
                    <a:pt x="17" y="77"/>
                  </a:cubicBezTo>
                  <a:cubicBezTo>
                    <a:pt x="100" y="250"/>
                    <a:pt x="560" y="1113"/>
                    <a:pt x="1595" y="1113"/>
                  </a:cubicBezTo>
                  <a:cubicBezTo>
                    <a:pt x="2475" y="1113"/>
                    <a:pt x="2590" y="505"/>
                    <a:pt x="2598" y="242"/>
                  </a:cubicBezTo>
                  <a:cubicBezTo>
                    <a:pt x="2598" y="200"/>
                    <a:pt x="2590" y="168"/>
                    <a:pt x="2590" y="143"/>
                  </a:cubicBezTo>
                  <a:lnTo>
                    <a:pt x="2902" y="143"/>
                  </a:lnTo>
                  <a:cubicBezTo>
                    <a:pt x="3066" y="143"/>
                    <a:pt x="3231" y="159"/>
                    <a:pt x="3387" y="200"/>
                  </a:cubicBezTo>
                  <a:cubicBezTo>
                    <a:pt x="3830" y="315"/>
                    <a:pt x="4217" y="578"/>
                    <a:pt x="4488" y="940"/>
                  </a:cubicBezTo>
                  <a:lnTo>
                    <a:pt x="4398" y="1104"/>
                  </a:lnTo>
                  <a:cubicBezTo>
                    <a:pt x="4291" y="1293"/>
                    <a:pt x="4135" y="1458"/>
                    <a:pt x="3954" y="1589"/>
                  </a:cubicBezTo>
                  <a:lnTo>
                    <a:pt x="3921" y="1614"/>
                  </a:lnTo>
                  <a:cubicBezTo>
                    <a:pt x="3904" y="1630"/>
                    <a:pt x="3863" y="1655"/>
                    <a:pt x="3732" y="1934"/>
                  </a:cubicBezTo>
                  <a:cubicBezTo>
                    <a:pt x="3691" y="2025"/>
                    <a:pt x="3641" y="2123"/>
                    <a:pt x="3592" y="2214"/>
                  </a:cubicBezTo>
                  <a:cubicBezTo>
                    <a:pt x="3535" y="2345"/>
                    <a:pt x="3469" y="2485"/>
                    <a:pt x="3444" y="2526"/>
                  </a:cubicBezTo>
                  <a:lnTo>
                    <a:pt x="872" y="3915"/>
                  </a:lnTo>
                  <a:lnTo>
                    <a:pt x="765" y="3578"/>
                  </a:lnTo>
                  <a:cubicBezTo>
                    <a:pt x="758" y="3558"/>
                    <a:pt x="741" y="3543"/>
                    <a:pt x="721" y="3543"/>
                  </a:cubicBezTo>
                  <a:cubicBezTo>
                    <a:pt x="716" y="3543"/>
                    <a:pt x="712" y="3544"/>
                    <a:pt x="708" y="3545"/>
                  </a:cubicBezTo>
                  <a:cubicBezTo>
                    <a:pt x="675" y="3553"/>
                    <a:pt x="658" y="3578"/>
                    <a:pt x="667" y="3611"/>
                  </a:cubicBezTo>
                  <a:lnTo>
                    <a:pt x="790" y="4005"/>
                  </a:lnTo>
                  <a:cubicBezTo>
                    <a:pt x="798" y="4022"/>
                    <a:pt x="806" y="4030"/>
                    <a:pt x="823" y="4038"/>
                  </a:cubicBezTo>
                  <a:lnTo>
                    <a:pt x="872" y="4038"/>
                  </a:lnTo>
                  <a:lnTo>
                    <a:pt x="3510" y="2608"/>
                  </a:lnTo>
                  <a:cubicBezTo>
                    <a:pt x="3510" y="2608"/>
                    <a:pt x="3518" y="2600"/>
                    <a:pt x="3526" y="2592"/>
                  </a:cubicBezTo>
                  <a:cubicBezTo>
                    <a:pt x="3551" y="2559"/>
                    <a:pt x="3609" y="2444"/>
                    <a:pt x="3691" y="2263"/>
                  </a:cubicBezTo>
                  <a:cubicBezTo>
                    <a:pt x="3732" y="2173"/>
                    <a:pt x="3781" y="2066"/>
                    <a:pt x="3830" y="1975"/>
                  </a:cubicBezTo>
                  <a:cubicBezTo>
                    <a:pt x="3946" y="1737"/>
                    <a:pt x="3987" y="1696"/>
                    <a:pt x="3987" y="1696"/>
                  </a:cubicBezTo>
                  <a:lnTo>
                    <a:pt x="4019" y="1671"/>
                  </a:lnTo>
                  <a:cubicBezTo>
                    <a:pt x="4208" y="1540"/>
                    <a:pt x="4373" y="1359"/>
                    <a:pt x="4488" y="1162"/>
                  </a:cubicBezTo>
                  <a:lnTo>
                    <a:pt x="4603" y="965"/>
                  </a:lnTo>
                  <a:cubicBezTo>
                    <a:pt x="4611" y="948"/>
                    <a:pt x="4611" y="924"/>
                    <a:pt x="4595" y="907"/>
                  </a:cubicBezTo>
                  <a:cubicBezTo>
                    <a:pt x="4307" y="513"/>
                    <a:pt x="3888" y="225"/>
                    <a:pt x="3411" y="102"/>
                  </a:cubicBezTo>
                  <a:cubicBezTo>
                    <a:pt x="3247" y="61"/>
                    <a:pt x="3074" y="44"/>
                    <a:pt x="2902" y="44"/>
                  </a:cubicBezTo>
                  <a:lnTo>
                    <a:pt x="2532" y="44"/>
                  </a:lnTo>
                  <a:cubicBezTo>
                    <a:pt x="2524" y="44"/>
                    <a:pt x="2507" y="53"/>
                    <a:pt x="2499" y="61"/>
                  </a:cubicBezTo>
                  <a:cubicBezTo>
                    <a:pt x="2491" y="69"/>
                    <a:pt x="2483" y="85"/>
                    <a:pt x="2483" y="102"/>
                  </a:cubicBezTo>
                  <a:cubicBezTo>
                    <a:pt x="2483" y="102"/>
                    <a:pt x="2491" y="159"/>
                    <a:pt x="2491" y="242"/>
                  </a:cubicBezTo>
                  <a:cubicBezTo>
                    <a:pt x="2483" y="529"/>
                    <a:pt x="2359" y="1006"/>
                    <a:pt x="1595" y="1006"/>
                  </a:cubicBezTo>
                  <a:cubicBezTo>
                    <a:pt x="626" y="1006"/>
                    <a:pt x="182" y="192"/>
                    <a:pt x="108" y="28"/>
                  </a:cubicBezTo>
                  <a:cubicBezTo>
                    <a:pt x="95" y="9"/>
                    <a:pt x="79"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2961500" y="1291375"/>
              <a:ext cx="43775" cy="6200"/>
            </a:xfrm>
            <a:custGeom>
              <a:avLst/>
              <a:gdLst/>
              <a:ahLst/>
              <a:cxnLst/>
              <a:rect l="l" t="t" r="r" b="b"/>
              <a:pathLst>
                <a:path w="1751" h="248" extrusionOk="0">
                  <a:moveTo>
                    <a:pt x="855" y="1"/>
                  </a:moveTo>
                  <a:cubicBezTo>
                    <a:pt x="567" y="1"/>
                    <a:pt x="296" y="50"/>
                    <a:pt x="42" y="148"/>
                  </a:cubicBezTo>
                  <a:cubicBezTo>
                    <a:pt x="17" y="157"/>
                    <a:pt x="0" y="181"/>
                    <a:pt x="9" y="214"/>
                  </a:cubicBezTo>
                  <a:cubicBezTo>
                    <a:pt x="17" y="231"/>
                    <a:pt x="33" y="247"/>
                    <a:pt x="58" y="247"/>
                  </a:cubicBezTo>
                  <a:cubicBezTo>
                    <a:pt x="66" y="247"/>
                    <a:pt x="66" y="247"/>
                    <a:pt x="74" y="239"/>
                  </a:cubicBezTo>
                  <a:cubicBezTo>
                    <a:pt x="321" y="148"/>
                    <a:pt x="584" y="107"/>
                    <a:pt x="855" y="107"/>
                  </a:cubicBezTo>
                  <a:lnTo>
                    <a:pt x="1291" y="107"/>
                  </a:lnTo>
                  <a:lnTo>
                    <a:pt x="1693" y="116"/>
                  </a:lnTo>
                  <a:lnTo>
                    <a:pt x="1702" y="116"/>
                  </a:lnTo>
                  <a:cubicBezTo>
                    <a:pt x="1726" y="116"/>
                    <a:pt x="1751" y="91"/>
                    <a:pt x="1751" y="66"/>
                  </a:cubicBezTo>
                  <a:cubicBezTo>
                    <a:pt x="1751" y="33"/>
                    <a:pt x="1726" y="9"/>
                    <a:pt x="1702" y="9"/>
                  </a:cubicBezTo>
                  <a:lnTo>
                    <a:pt x="1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3115775" y="1377950"/>
              <a:ext cx="36600" cy="133275"/>
            </a:xfrm>
            <a:custGeom>
              <a:avLst/>
              <a:gdLst/>
              <a:ahLst/>
              <a:cxnLst/>
              <a:rect l="l" t="t" r="r" b="b"/>
              <a:pathLst>
                <a:path w="1464" h="5331" extrusionOk="0">
                  <a:moveTo>
                    <a:pt x="627" y="0"/>
                  </a:moveTo>
                  <a:cubicBezTo>
                    <a:pt x="615" y="0"/>
                    <a:pt x="602" y="4"/>
                    <a:pt x="593" y="14"/>
                  </a:cubicBezTo>
                  <a:lnTo>
                    <a:pt x="17" y="523"/>
                  </a:lnTo>
                  <a:cubicBezTo>
                    <a:pt x="9" y="531"/>
                    <a:pt x="1" y="548"/>
                    <a:pt x="1" y="564"/>
                  </a:cubicBezTo>
                  <a:lnTo>
                    <a:pt x="9" y="696"/>
                  </a:lnTo>
                  <a:cubicBezTo>
                    <a:pt x="34" y="967"/>
                    <a:pt x="67" y="1378"/>
                    <a:pt x="67" y="1600"/>
                  </a:cubicBezTo>
                  <a:cubicBezTo>
                    <a:pt x="67" y="1624"/>
                    <a:pt x="91" y="1649"/>
                    <a:pt x="116" y="1649"/>
                  </a:cubicBezTo>
                  <a:cubicBezTo>
                    <a:pt x="149" y="1649"/>
                    <a:pt x="174" y="1624"/>
                    <a:pt x="174" y="1600"/>
                  </a:cubicBezTo>
                  <a:cubicBezTo>
                    <a:pt x="174" y="1370"/>
                    <a:pt x="141" y="959"/>
                    <a:pt x="116" y="688"/>
                  </a:cubicBezTo>
                  <a:lnTo>
                    <a:pt x="108" y="581"/>
                  </a:lnTo>
                  <a:lnTo>
                    <a:pt x="593" y="153"/>
                  </a:lnTo>
                  <a:lnTo>
                    <a:pt x="1349" y="5232"/>
                  </a:lnTo>
                  <a:lnTo>
                    <a:pt x="116" y="5232"/>
                  </a:lnTo>
                  <a:cubicBezTo>
                    <a:pt x="91" y="5232"/>
                    <a:pt x="67" y="5257"/>
                    <a:pt x="67" y="5281"/>
                  </a:cubicBezTo>
                  <a:cubicBezTo>
                    <a:pt x="67" y="5306"/>
                    <a:pt x="91" y="5331"/>
                    <a:pt x="116" y="5331"/>
                  </a:cubicBezTo>
                  <a:lnTo>
                    <a:pt x="1414" y="5331"/>
                  </a:lnTo>
                  <a:cubicBezTo>
                    <a:pt x="1423" y="5331"/>
                    <a:pt x="1439" y="5331"/>
                    <a:pt x="1447" y="5314"/>
                  </a:cubicBezTo>
                  <a:cubicBezTo>
                    <a:pt x="1464" y="5306"/>
                    <a:pt x="1464" y="5290"/>
                    <a:pt x="1464" y="5273"/>
                  </a:cubicBezTo>
                  <a:lnTo>
                    <a:pt x="683" y="47"/>
                  </a:lnTo>
                  <a:cubicBezTo>
                    <a:pt x="675" y="22"/>
                    <a:pt x="667" y="5"/>
                    <a:pt x="650" y="5"/>
                  </a:cubicBezTo>
                  <a:cubicBezTo>
                    <a:pt x="643" y="2"/>
                    <a:pt x="635"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2924725" y="1350300"/>
              <a:ext cx="195400" cy="160925"/>
            </a:xfrm>
            <a:custGeom>
              <a:avLst/>
              <a:gdLst/>
              <a:ahLst/>
              <a:cxnLst/>
              <a:rect l="l" t="t" r="r" b="b"/>
              <a:pathLst>
                <a:path w="7816" h="6437" extrusionOk="0">
                  <a:moveTo>
                    <a:pt x="432" y="0"/>
                  </a:moveTo>
                  <a:cubicBezTo>
                    <a:pt x="405" y="0"/>
                    <a:pt x="387" y="23"/>
                    <a:pt x="387" y="51"/>
                  </a:cubicBezTo>
                  <a:lnTo>
                    <a:pt x="0" y="6387"/>
                  </a:lnTo>
                  <a:cubicBezTo>
                    <a:pt x="0" y="6396"/>
                    <a:pt x="9" y="6412"/>
                    <a:pt x="17" y="6420"/>
                  </a:cubicBezTo>
                  <a:cubicBezTo>
                    <a:pt x="25" y="6437"/>
                    <a:pt x="42" y="6437"/>
                    <a:pt x="50" y="6437"/>
                  </a:cubicBezTo>
                  <a:lnTo>
                    <a:pt x="7766" y="6437"/>
                  </a:lnTo>
                  <a:cubicBezTo>
                    <a:pt x="7791" y="6437"/>
                    <a:pt x="7816" y="6412"/>
                    <a:pt x="7816" y="6387"/>
                  </a:cubicBezTo>
                  <a:lnTo>
                    <a:pt x="7816" y="2706"/>
                  </a:lnTo>
                  <a:cubicBezTo>
                    <a:pt x="7816" y="2673"/>
                    <a:pt x="7791" y="2656"/>
                    <a:pt x="7766" y="2656"/>
                  </a:cubicBezTo>
                  <a:cubicBezTo>
                    <a:pt x="7733" y="2656"/>
                    <a:pt x="7709" y="2673"/>
                    <a:pt x="7709" y="2706"/>
                  </a:cubicBezTo>
                  <a:lnTo>
                    <a:pt x="7709" y="6338"/>
                  </a:lnTo>
                  <a:lnTo>
                    <a:pt x="107" y="6338"/>
                  </a:lnTo>
                  <a:lnTo>
                    <a:pt x="493" y="51"/>
                  </a:lnTo>
                  <a:cubicBezTo>
                    <a:pt x="493" y="27"/>
                    <a:pt x="469" y="2"/>
                    <a:pt x="444" y="2"/>
                  </a:cubicBezTo>
                  <a:cubicBezTo>
                    <a:pt x="440" y="1"/>
                    <a:pt x="436" y="0"/>
                    <a:pt x="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2930675" y="1294275"/>
              <a:ext cx="95350" cy="114850"/>
            </a:xfrm>
            <a:custGeom>
              <a:avLst/>
              <a:gdLst/>
              <a:ahLst/>
              <a:cxnLst/>
              <a:rect l="l" t="t" r="r" b="b"/>
              <a:pathLst>
                <a:path w="3814" h="4594" extrusionOk="0">
                  <a:moveTo>
                    <a:pt x="1580" y="100"/>
                  </a:moveTo>
                  <a:cubicBezTo>
                    <a:pt x="2231" y="100"/>
                    <a:pt x="2817" y="521"/>
                    <a:pt x="3017" y="1150"/>
                  </a:cubicBezTo>
                  <a:lnTo>
                    <a:pt x="3699" y="3369"/>
                  </a:lnTo>
                  <a:lnTo>
                    <a:pt x="3682" y="3385"/>
                  </a:lnTo>
                  <a:cubicBezTo>
                    <a:pt x="3641" y="3410"/>
                    <a:pt x="3600" y="3435"/>
                    <a:pt x="3567" y="3459"/>
                  </a:cubicBezTo>
                  <a:cubicBezTo>
                    <a:pt x="2302" y="4289"/>
                    <a:pt x="1521" y="4462"/>
                    <a:pt x="1168" y="4487"/>
                  </a:cubicBezTo>
                  <a:cubicBezTo>
                    <a:pt x="1136" y="4489"/>
                    <a:pt x="1108" y="4490"/>
                    <a:pt x="1082" y="4490"/>
                  </a:cubicBezTo>
                  <a:cubicBezTo>
                    <a:pt x="1021" y="4490"/>
                    <a:pt x="977" y="4484"/>
                    <a:pt x="954" y="4478"/>
                  </a:cubicBezTo>
                  <a:lnTo>
                    <a:pt x="247" y="2284"/>
                  </a:lnTo>
                  <a:cubicBezTo>
                    <a:pt x="247" y="2284"/>
                    <a:pt x="247" y="2276"/>
                    <a:pt x="247" y="2276"/>
                  </a:cubicBezTo>
                  <a:lnTo>
                    <a:pt x="173" y="2038"/>
                  </a:lnTo>
                  <a:cubicBezTo>
                    <a:pt x="140" y="1955"/>
                    <a:pt x="124" y="1865"/>
                    <a:pt x="116" y="1783"/>
                  </a:cubicBezTo>
                  <a:lnTo>
                    <a:pt x="116" y="1775"/>
                  </a:lnTo>
                  <a:cubicBezTo>
                    <a:pt x="108" y="1717"/>
                    <a:pt x="99" y="1660"/>
                    <a:pt x="99" y="1586"/>
                  </a:cubicBezTo>
                  <a:cubicBezTo>
                    <a:pt x="99" y="1241"/>
                    <a:pt x="231" y="895"/>
                    <a:pt x="453" y="632"/>
                  </a:cubicBezTo>
                  <a:cubicBezTo>
                    <a:pt x="691" y="419"/>
                    <a:pt x="970" y="246"/>
                    <a:pt x="1275" y="131"/>
                  </a:cubicBezTo>
                  <a:cubicBezTo>
                    <a:pt x="1280" y="131"/>
                    <a:pt x="1282" y="135"/>
                    <a:pt x="1285" y="135"/>
                  </a:cubicBezTo>
                  <a:cubicBezTo>
                    <a:pt x="1286" y="135"/>
                    <a:pt x="1288" y="134"/>
                    <a:pt x="1291" y="131"/>
                  </a:cubicBezTo>
                  <a:cubicBezTo>
                    <a:pt x="1291" y="131"/>
                    <a:pt x="1299" y="131"/>
                    <a:pt x="1307" y="123"/>
                  </a:cubicBezTo>
                  <a:cubicBezTo>
                    <a:pt x="1307" y="126"/>
                    <a:pt x="1308" y="127"/>
                    <a:pt x="1310" y="127"/>
                  </a:cubicBezTo>
                  <a:cubicBezTo>
                    <a:pt x="1312" y="127"/>
                    <a:pt x="1316" y="123"/>
                    <a:pt x="1316" y="123"/>
                  </a:cubicBezTo>
                  <a:cubicBezTo>
                    <a:pt x="1357" y="115"/>
                    <a:pt x="1398" y="115"/>
                    <a:pt x="1439" y="106"/>
                  </a:cubicBezTo>
                  <a:cubicBezTo>
                    <a:pt x="1486" y="102"/>
                    <a:pt x="1533" y="100"/>
                    <a:pt x="1580" y="100"/>
                  </a:cubicBezTo>
                  <a:close/>
                  <a:moveTo>
                    <a:pt x="1586" y="0"/>
                  </a:moveTo>
                  <a:cubicBezTo>
                    <a:pt x="1534" y="0"/>
                    <a:pt x="1483" y="3"/>
                    <a:pt x="1431" y="8"/>
                  </a:cubicBezTo>
                  <a:cubicBezTo>
                    <a:pt x="1390" y="8"/>
                    <a:pt x="1340" y="16"/>
                    <a:pt x="1299" y="24"/>
                  </a:cubicBezTo>
                  <a:lnTo>
                    <a:pt x="1291" y="24"/>
                  </a:lnTo>
                  <a:cubicBezTo>
                    <a:pt x="1283" y="24"/>
                    <a:pt x="1275" y="32"/>
                    <a:pt x="1266" y="32"/>
                  </a:cubicBezTo>
                  <a:lnTo>
                    <a:pt x="1258" y="32"/>
                  </a:lnTo>
                  <a:cubicBezTo>
                    <a:pt x="1250" y="32"/>
                    <a:pt x="1250" y="32"/>
                    <a:pt x="1242" y="41"/>
                  </a:cubicBezTo>
                  <a:cubicBezTo>
                    <a:pt x="921" y="156"/>
                    <a:pt x="634" y="337"/>
                    <a:pt x="379" y="567"/>
                  </a:cubicBezTo>
                  <a:cubicBezTo>
                    <a:pt x="132" y="854"/>
                    <a:pt x="1" y="1216"/>
                    <a:pt x="1" y="1586"/>
                  </a:cubicBezTo>
                  <a:cubicBezTo>
                    <a:pt x="1" y="1660"/>
                    <a:pt x="1" y="1725"/>
                    <a:pt x="9" y="1791"/>
                  </a:cubicBezTo>
                  <a:cubicBezTo>
                    <a:pt x="25" y="1881"/>
                    <a:pt x="42" y="1980"/>
                    <a:pt x="75" y="2071"/>
                  </a:cubicBezTo>
                  <a:lnTo>
                    <a:pt x="149" y="2301"/>
                  </a:lnTo>
                  <a:cubicBezTo>
                    <a:pt x="149" y="2301"/>
                    <a:pt x="149" y="2309"/>
                    <a:pt x="149" y="2309"/>
                  </a:cubicBezTo>
                  <a:lnTo>
                    <a:pt x="864" y="4544"/>
                  </a:lnTo>
                  <a:cubicBezTo>
                    <a:pt x="864" y="4561"/>
                    <a:pt x="880" y="4569"/>
                    <a:pt x="896" y="4577"/>
                  </a:cubicBezTo>
                  <a:cubicBezTo>
                    <a:pt x="905" y="4577"/>
                    <a:pt x="962" y="4593"/>
                    <a:pt x="1075" y="4593"/>
                  </a:cubicBezTo>
                  <a:lnTo>
                    <a:pt x="1075" y="4593"/>
                  </a:lnTo>
                  <a:cubicBezTo>
                    <a:pt x="1106" y="4593"/>
                    <a:pt x="1137" y="4593"/>
                    <a:pt x="1176" y="4585"/>
                  </a:cubicBezTo>
                  <a:cubicBezTo>
                    <a:pt x="1537" y="4561"/>
                    <a:pt x="2335" y="4396"/>
                    <a:pt x="3625" y="3541"/>
                  </a:cubicBezTo>
                  <a:cubicBezTo>
                    <a:pt x="3658" y="3517"/>
                    <a:pt x="3699" y="3492"/>
                    <a:pt x="3732" y="3468"/>
                  </a:cubicBezTo>
                  <a:lnTo>
                    <a:pt x="3789" y="3435"/>
                  </a:lnTo>
                  <a:cubicBezTo>
                    <a:pt x="3806" y="3418"/>
                    <a:pt x="3814" y="3394"/>
                    <a:pt x="3806" y="3377"/>
                  </a:cubicBezTo>
                  <a:lnTo>
                    <a:pt x="3115" y="1117"/>
                  </a:lnTo>
                  <a:cubicBezTo>
                    <a:pt x="2901" y="452"/>
                    <a:pt x="2274" y="0"/>
                    <a:pt x="1586" y="0"/>
                  </a:cubicBezTo>
                  <a:close/>
                  <a:moveTo>
                    <a:pt x="1075" y="4593"/>
                  </a:moveTo>
                  <a:lnTo>
                    <a:pt x="1075" y="4593"/>
                  </a:lnTo>
                  <a:cubicBezTo>
                    <a:pt x="1073" y="4593"/>
                    <a:pt x="1071" y="4593"/>
                    <a:pt x="1069" y="4593"/>
                  </a:cubicBezTo>
                  <a:lnTo>
                    <a:pt x="1077" y="4593"/>
                  </a:lnTo>
                  <a:cubicBezTo>
                    <a:pt x="1077" y="4593"/>
                    <a:pt x="1076" y="4593"/>
                    <a:pt x="1075" y="45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3002575" y="1291700"/>
              <a:ext cx="68250" cy="56000"/>
            </a:xfrm>
            <a:custGeom>
              <a:avLst/>
              <a:gdLst/>
              <a:ahLst/>
              <a:cxnLst/>
              <a:rect l="l" t="t" r="r" b="b"/>
              <a:pathLst>
                <a:path w="2730" h="2240" extrusionOk="0">
                  <a:moveTo>
                    <a:pt x="53" y="1"/>
                  </a:moveTo>
                  <a:cubicBezTo>
                    <a:pt x="47" y="1"/>
                    <a:pt x="40" y="2"/>
                    <a:pt x="34" y="4"/>
                  </a:cubicBezTo>
                  <a:cubicBezTo>
                    <a:pt x="9" y="20"/>
                    <a:pt x="1" y="53"/>
                    <a:pt x="9" y="78"/>
                  </a:cubicBezTo>
                  <a:cubicBezTo>
                    <a:pt x="26" y="127"/>
                    <a:pt x="445" y="1393"/>
                    <a:pt x="1940" y="2239"/>
                  </a:cubicBezTo>
                  <a:lnTo>
                    <a:pt x="1973" y="2239"/>
                  </a:lnTo>
                  <a:cubicBezTo>
                    <a:pt x="1990" y="2239"/>
                    <a:pt x="1998" y="2239"/>
                    <a:pt x="2014" y="2223"/>
                  </a:cubicBezTo>
                  <a:cubicBezTo>
                    <a:pt x="2039" y="2182"/>
                    <a:pt x="2729" y="1187"/>
                    <a:pt x="2598" y="242"/>
                  </a:cubicBezTo>
                  <a:cubicBezTo>
                    <a:pt x="2590" y="218"/>
                    <a:pt x="2565" y="201"/>
                    <a:pt x="2540" y="201"/>
                  </a:cubicBezTo>
                  <a:cubicBezTo>
                    <a:pt x="2507" y="209"/>
                    <a:pt x="2491" y="234"/>
                    <a:pt x="2491" y="259"/>
                  </a:cubicBezTo>
                  <a:cubicBezTo>
                    <a:pt x="2614" y="1056"/>
                    <a:pt x="2080" y="1935"/>
                    <a:pt x="1957" y="2124"/>
                  </a:cubicBezTo>
                  <a:cubicBezTo>
                    <a:pt x="527" y="1302"/>
                    <a:pt x="124" y="94"/>
                    <a:pt x="108" y="45"/>
                  </a:cubicBezTo>
                  <a:cubicBezTo>
                    <a:pt x="108" y="29"/>
                    <a:pt x="100" y="29"/>
                    <a:pt x="100" y="29"/>
                  </a:cubicBezTo>
                  <a:cubicBezTo>
                    <a:pt x="93" y="10"/>
                    <a:pt x="73"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3035450" y="1215575"/>
              <a:ext cx="9475" cy="11725"/>
            </a:xfrm>
            <a:custGeom>
              <a:avLst/>
              <a:gdLst/>
              <a:ahLst/>
              <a:cxnLst/>
              <a:rect l="l" t="t" r="r" b="b"/>
              <a:pathLst>
                <a:path w="379" h="469" extrusionOk="0">
                  <a:moveTo>
                    <a:pt x="190" y="0"/>
                  </a:moveTo>
                  <a:cubicBezTo>
                    <a:pt x="83" y="0"/>
                    <a:pt x="1" y="99"/>
                    <a:pt x="1" y="230"/>
                  </a:cubicBezTo>
                  <a:cubicBezTo>
                    <a:pt x="1" y="362"/>
                    <a:pt x="83" y="469"/>
                    <a:pt x="190" y="469"/>
                  </a:cubicBezTo>
                  <a:cubicBezTo>
                    <a:pt x="297" y="469"/>
                    <a:pt x="379" y="362"/>
                    <a:pt x="379" y="230"/>
                  </a:cubicBezTo>
                  <a:cubicBezTo>
                    <a:pt x="379" y="99"/>
                    <a:pt x="297"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3031750" y="1207350"/>
              <a:ext cx="14200" cy="7750"/>
            </a:xfrm>
            <a:custGeom>
              <a:avLst/>
              <a:gdLst/>
              <a:ahLst/>
              <a:cxnLst/>
              <a:rect l="l" t="t" r="r" b="b"/>
              <a:pathLst>
                <a:path w="568" h="310" extrusionOk="0">
                  <a:moveTo>
                    <a:pt x="436" y="0"/>
                  </a:moveTo>
                  <a:cubicBezTo>
                    <a:pt x="330" y="0"/>
                    <a:pt x="215" y="25"/>
                    <a:pt x="108" y="58"/>
                  </a:cubicBezTo>
                  <a:cubicBezTo>
                    <a:pt x="75" y="66"/>
                    <a:pt x="42" y="83"/>
                    <a:pt x="26" y="116"/>
                  </a:cubicBezTo>
                  <a:cubicBezTo>
                    <a:pt x="9" y="140"/>
                    <a:pt x="1" y="181"/>
                    <a:pt x="9" y="214"/>
                  </a:cubicBezTo>
                  <a:cubicBezTo>
                    <a:pt x="26" y="247"/>
                    <a:pt x="42" y="280"/>
                    <a:pt x="75" y="296"/>
                  </a:cubicBezTo>
                  <a:cubicBezTo>
                    <a:pt x="89" y="306"/>
                    <a:pt x="109" y="310"/>
                    <a:pt x="130" y="310"/>
                  </a:cubicBezTo>
                  <a:cubicBezTo>
                    <a:pt x="145" y="310"/>
                    <a:pt x="160" y="308"/>
                    <a:pt x="173" y="305"/>
                  </a:cubicBezTo>
                  <a:cubicBezTo>
                    <a:pt x="231" y="288"/>
                    <a:pt x="289" y="272"/>
                    <a:pt x="346" y="263"/>
                  </a:cubicBezTo>
                  <a:cubicBezTo>
                    <a:pt x="379" y="263"/>
                    <a:pt x="404" y="263"/>
                    <a:pt x="436" y="255"/>
                  </a:cubicBezTo>
                  <a:cubicBezTo>
                    <a:pt x="469" y="255"/>
                    <a:pt x="568" y="157"/>
                    <a:pt x="568" y="124"/>
                  </a:cubicBezTo>
                  <a:cubicBezTo>
                    <a:pt x="568" y="91"/>
                    <a:pt x="551" y="58"/>
                    <a:pt x="527" y="33"/>
                  </a:cubicBezTo>
                  <a:cubicBezTo>
                    <a:pt x="502" y="17"/>
                    <a:pt x="469" y="0"/>
                    <a:pt x="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3074500" y="1215575"/>
              <a:ext cx="9475" cy="11725"/>
            </a:xfrm>
            <a:custGeom>
              <a:avLst/>
              <a:gdLst/>
              <a:ahLst/>
              <a:cxnLst/>
              <a:rect l="l" t="t" r="r" b="b"/>
              <a:pathLst>
                <a:path w="379" h="469" extrusionOk="0">
                  <a:moveTo>
                    <a:pt x="189" y="0"/>
                  </a:moveTo>
                  <a:cubicBezTo>
                    <a:pt x="82" y="0"/>
                    <a:pt x="0" y="99"/>
                    <a:pt x="0" y="230"/>
                  </a:cubicBezTo>
                  <a:cubicBezTo>
                    <a:pt x="0" y="362"/>
                    <a:pt x="82" y="469"/>
                    <a:pt x="189" y="469"/>
                  </a:cubicBezTo>
                  <a:cubicBezTo>
                    <a:pt x="296" y="469"/>
                    <a:pt x="378" y="362"/>
                    <a:pt x="378" y="230"/>
                  </a:cubicBezTo>
                  <a:cubicBezTo>
                    <a:pt x="378" y="99"/>
                    <a:pt x="296"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3073475" y="1202625"/>
              <a:ext cx="13975" cy="7900"/>
            </a:xfrm>
            <a:custGeom>
              <a:avLst/>
              <a:gdLst/>
              <a:ahLst/>
              <a:cxnLst/>
              <a:rect l="l" t="t" r="r" b="b"/>
              <a:pathLst>
                <a:path w="559" h="316" extrusionOk="0">
                  <a:moveTo>
                    <a:pt x="132" y="0"/>
                  </a:moveTo>
                  <a:cubicBezTo>
                    <a:pt x="91" y="0"/>
                    <a:pt x="58" y="17"/>
                    <a:pt x="33" y="42"/>
                  </a:cubicBezTo>
                  <a:lnTo>
                    <a:pt x="41" y="42"/>
                  </a:lnTo>
                  <a:cubicBezTo>
                    <a:pt x="17" y="66"/>
                    <a:pt x="0" y="99"/>
                    <a:pt x="0" y="132"/>
                  </a:cubicBezTo>
                  <a:cubicBezTo>
                    <a:pt x="0" y="165"/>
                    <a:pt x="17" y="206"/>
                    <a:pt x="41" y="222"/>
                  </a:cubicBezTo>
                  <a:cubicBezTo>
                    <a:pt x="66" y="247"/>
                    <a:pt x="99" y="263"/>
                    <a:pt x="132" y="263"/>
                  </a:cubicBezTo>
                  <a:cubicBezTo>
                    <a:pt x="156" y="263"/>
                    <a:pt x="189" y="272"/>
                    <a:pt x="222" y="272"/>
                  </a:cubicBezTo>
                  <a:cubicBezTo>
                    <a:pt x="280" y="280"/>
                    <a:pt x="337" y="296"/>
                    <a:pt x="395" y="313"/>
                  </a:cubicBezTo>
                  <a:cubicBezTo>
                    <a:pt x="403" y="315"/>
                    <a:pt x="412" y="316"/>
                    <a:pt x="421" y="316"/>
                  </a:cubicBezTo>
                  <a:cubicBezTo>
                    <a:pt x="445" y="316"/>
                    <a:pt x="469" y="308"/>
                    <a:pt x="493" y="296"/>
                  </a:cubicBezTo>
                  <a:cubicBezTo>
                    <a:pt x="526" y="280"/>
                    <a:pt x="542" y="255"/>
                    <a:pt x="551" y="222"/>
                  </a:cubicBezTo>
                  <a:cubicBezTo>
                    <a:pt x="559" y="189"/>
                    <a:pt x="559" y="148"/>
                    <a:pt x="542" y="116"/>
                  </a:cubicBezTo>
                  <a:cubicBezTo>
                    <a:pt x="518" y="91"/>
                    <a:pt x="493" y="66"/>
                    <a:pt x="460" y="58"/>
                  </a:cubicBezTo>
                  <a:cubicBezTo>
                    <a:pt x="353" y="25"/>
                    <a:pt x="238" y="9"/>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5"/>
          <p:cNvGrpSpPr/>
          <p:nvPr/>
        </p:nvGrpSpPr>
        <p:grpSpPr>
          <a:xfrm>
            <a:off x="8421635" y="2232227"/>
            <a:ext cx="479327" cy="475116"/>
            <a:chOff x="1609325" y="4271641"/>
            <a:chExt cx="400173" cy="396657"/>
          </a:xfrm>
        </p:grpSpPr>
        <p:sp>
          <p:nvSpPr>
            <p:cNvPr id="220" name="Google Shape;220;p15"/>
            <p:cNvSpPr/>
            <p:nvPr/>
          </p:nvSpPr>
          <p:spPr>
            <a:xfrm>
              <a:off x="1852202" y="4362996"/>
              <a:ext cx="91857" cy="29179"/>
            </a:xfrm>
            <a:custGeom>
              <a:avLst/>
              <a:gdLst/>
              <a:ahLst/>
              <a:cxnLst/>
              <a:rect l="l" t="t" r="r" b="b"/>
              <a:pathLst>
                <a:path w="1829" h="581" extrusionOk="0">
                  <a:moveTo>
                    <a:pt x="1573" y="0"/>
                  </a:moveTo>
                  <a:cubicBezTo>
                    <a:pt x="1067" y="0"/>
                    <a:pt x="494" y="181"/>
                    <a:pt x="0" y="356"/>
                  </a:cubicBezTo>
                  <a:cubicBezTo>
                    <a:pt x="18" y="437"/>
                    <a:pt x="45" y="508"/>
                    <a:pt x="80" y="579"/>
                  </a:cubicBezTo>
                  <a:cubicBezTo>
                    <a:pt x="98" y="580"/>
                    <a:pt x="116" y="580"/>
                    <a:pt x="133" y="580"/>
                  </a:cubicBezTo>
                  <a:cubicBezTo>
                    <a:pt x="707" y="580"/>
                    <a:pt x="1327" y="303"/>
                    <a:pt x="1829" y="17"/>
                  </a:cubicBezTo>
                  <a:cubicBezTo>
                    <a:pt x="1746" y="5"/>
                    <a:pt x="1660"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758185" y="4310463"/>
              <a:ext cx="229818" cy="320018"/>
            </a:xfrm>
            <a:custGeom>
              <a:avLst/>
              <a:gdLst/>
              <a:ahLst/>
              <a:cxnLst/>
              <a:rect l="l" t="t" r="r" b="b"/>
              <a:pathLst>
                <a:path w="4576" h="6372" extrusionOk="0">
                  <a:moveTo>
                    <a:pt x="657" y="1"/>
                  </a:moveTo>
                  <a:cubicBezTo>
                    <a:pt x="303" y="1"/>
                    <a:pt x="1" y="374"/>
                    <a:pt x="213" y="724"/>
                  </a:cubicBezTo>
                  <a:cubicBezTo>
                    <a:pt x="516" y="1197"/>
                    <a:pt x="766" y="1679"/>
                    <a:pt x="935" y="2223"/>
                  </a:cubicBezTo>
                  <a:cubicBezTo>
                    <a:pt x="995" y="2416"/>
                    <a:pt x="1190" y="2584"/>
                    <a:pt x="1397" y="2584"/>
                  </a:cubicBezTo>
                  <a:cubicBezTo>
                    <a:pt x="1439" y="2584"/>
                    <a:pt x="1482" y="2577"/>
                    <a:pt x="1524" y="2562"/>
                  </a:cubicBezTo>
                  <a:cubicBezTo>
                    <a:pt x="1979" y="2401"/>
                    <a:pt x="2407" y="2187"/>
                    <a:pt x="2862" y="2045"/>
                  </a:cubicBezTo>
                  <a:cubicBezTo>
                    <a:pt x="2987" y="2002"/>
                    <a:pt x="3118" y="1974"/>
                    <a:pt x="3250" y="1974"/>
                  </a:cubicBezTo>
                  <a:cubicBezTo>
                    <a:pt x="3364" y="1974"/>
                    <a:pt x="3477" y="1995"/>
                    <a:pt x="3585" y="2045"/>
                  </a:cubicBezTo>
                  <a:cubicBezTo>
                    <a:pt x="4085" y="2268"/>
                    <a:pt x="3469" y="2607"/>
                    <a:pt x="3255" y="2687"/>
                  </a:cubicBezTo>
                  <a:cubicBezTo>
                    <a:pt x="2764" y="2865"/>
                    <a:pt x="1988" y="2990"/>
                    <a:pt x="1658" y="3445"/>
                  </a:cubicBezTo>
                  <a:cubicBezTo>
                    <a:pt x="1628" y="3436"/>
                    <a:pt x="1598" y="3431"/>
                    <a:pt x="1567" y="3431"/>
                  </a:cubicBezTo>
                  <a:cubicBezTo>
                    <a:pt x="1398" y="3431"/>
                    <a:pt x="1239" y="3572"/>
                    <a:pt x="1292" y="3784"/>
                  </a:cubicBezTo>
                  <a:cubicBezTo>
                    <a:pt x="1471" y="4659"/>
                    <a:pt x="1810" y="5568"/>
                    <a:pt x="2229" y="6371"/>
                  </a:cubicBezTo>
                  <a:cubicBezTo>
                    <a:pt x="2283" y="6345"/>
                    <a:pt x="2345" y="6327"/>
                    <a:pt x="2398" y="6300"/>
                  </a:cubicBezTo>
                  <a:cubicBezTo>
                    <a:pt x="2782" y="6113"/>
                    <a:pt x="2898" y="5952"/>
                    <a:pt x="2720" y="5533"/>
                  </a:cubicBezTo>
                  <a:cubicBezTo>
                    <a:pt x="2532" y="5051"/>
                    <a:pt x="2256" y="4596"/>
                    <a:pt x="2140" y="4096"/>
                  </a:cubicBezTo>
                  <a:cubicBezTo>
                    <a:pt x="2131" y="4079"/>
                    <a:pt x="2122" y="4061"/>
                    <a:pt x="2113" y="4043"/>
                  </a:cubicBezTo>
                  <a:cubicBezTo>
                    <a:pt x="2122" y="4034"/>
                    <a:pt x="2122" y="4034"/>
                    <a:pt x="2131" y="4034"/>
                  </a:cubicBezTo>
                  <a:cubicBezTo>
                    <a:pt x="2113" y="3945"/>
                    <a:pt x="2095" y="3865"/>
                    <a:pt x="2095" y="3775"/>
                  </a:cubicBezTo>
                  <a:cubicBezTo>
                    <a:pt x="2083" y="3668"/>
                    <a:pt x="2159" y="3614"/>
                    <a:pt x="2243" y="3614"/>
                  </a:cubicBezTo>
                  <a:cubicBezTo>
                    <a:pt x="2278" y="3614"/>
                    <a:pt x="2314" y="3623"/>
                    <a:pt x="2345" y="3642"/>
                  </a:cubicBezTo>
                  <a:cubicBezTo>
                    <a:pt x="3085" y="3365"/>
                    <a:pt x="3799" y="3026"/>
                    <a:pt x="4575" y="2856"/>
                  </a:cubicBezTo>
                  <a:cubicBezTo>
                    <a:pt x="4352" y="2357"/>
                    <a:pt x="4138" y="1839"/>
                    <a:pt x="3888" y="1349"/>
                  </a:cubicBezTo>
                  <a:cubicBezTo>
                    <a:pt x="3334" y="1665"/>
                    <a:pt x="2650" y="1965"/>
                    <a:pt x="2007" y="1965"/>
                  </a:cubicBezTo>
                  <a:cubicBezTo>
                    <a:pt x="1998" y="1965"/>
                    <a:pt x="1989" y="1964"/>
                    <a:pt x="1979" y="1964"/>
                  </a:cubicBezTo>
                  <a:cubicBezTo>
                    <a:pt x="1944" y="1999"/>
                    <a:pt x="1895" y="2021"/>
                    <a:pt x="1847" y="2021"/>
                  </a:cubicBezTo>
                  <a:cubicBezTo>
                    <a:pt x="1796" y="2021"/>
                    <a:pt x="1748" y="1997"/>
                    <a:pt x="1720" y="1938"/>
                  </a:cubicBezTo>
                  <a:cubicBezTo>
                    <a:pt x="1551" y="1616"/>
                    <a:pt x="1524" y="1251"/>
                    <a:pt x="1435" y="903"/>
                  </a:cubicBezTo>
                  <a:cubicBezTo>
                    <a:pt x="1390" y="814"/>
                    <a:pt x="1346" y="715"/>
                    <a:pt x="1292" y="626"/>
                  </a:cubicBezTo>
                  <a:cubicBezTo>
                    <a:pt x="1301" y="582"/>
                    <a:pt x="1310" y="537"/>
                    <a:pt x="1310" y="501"/>
                  </a:cubicBezTo>
                  <a:cubicBezTo>
                    <a:pt x="1274" y="394"/>
                    <a:pt x="1239" y="287"/>
                    <a:pt x="1203" y="180"/>
                  </a:cubicBezTo>
                  <a:cubicBezTo>
                    <a:pt x="1158" y="127"/>
                    <a:pt x="1087" y="82"/>
                    <a:pt x="1007" y="64"/>
                  </a:cubicBezTo>
                  <a:cubicBezTo>
                    <a:pt x="927" y="46"/>
                    <a:pt x="846" y="29"/>
                    <a:pt x="757" y="11"/>
                  </a:cubicBezTo>
                  <a:cubicBezTo>
                    <a:pt x="723" y="4"/>
                    <a:pt x="69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970477" y="4374145"/>
              <a:ext cx="26919" cy="57856"/>
            </a:xfrm>
            <a:custGeom>
              <a:avLst/>
              <a:gdLst/>
              <a:ahLst/>
              <a:cxnLst/>
              <a:rect l="l" t="t" r="r" b="b"/>
              <a:pathLst>
                <a:path w="536" h="1152" extrusionOk="0">
                  <a:moveTo>
                    <a:pt x="0" y="1"/>
                  </a:moveTo>
                  <a:cubicBezTo>
                    <a:pt x="188" y="375"/>
                    <a:pt x="357" y="768"/>
                    <a:pt x="527" y="1151"/>
                  </a:cubicBezTo>
                  <a:cubicBezTo>
                    <a:pt x="536" y="1044"/>
                    <a:pt x="536" y="937"/>
                    <a:pt x="509" y="821"/>
                  </a:cubicBezTo>
                  <a:cubicBezTo>
                    <a:pt x="411" y="420"/>
                    <a:pt x="232" y="16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609325" y="4271641"/>
              <a:ext cx="400173" cy="396657"/>
            </a:xfrm>
            <a:custGeom>
              <a:avLst/>
              <a:gdLst/>
              <a:ahLst/>
              <a:cxnLst/>
              <a:rect l="l" t="t" r="r" b="b"/>
              <a:pathLst>
                <a:path w="7968" h="7898" extrusionOk="0">
                  <a:moveTo>
                    <a:pt x="3674" y="370"/>
                  </a:moveTo>
                  <a:cubicBezTo>
                    <a:pt x="3828" y="370"/>
                    <a:pt x="3921" y="455"/>
                    <a:pt x="4042" y="659"/>
                  </a:cubicBezTo>
                  <a:cubicBezTo>
                    <a:pt x="4096" y="748"/>
                    <a:pt x="4131" y="846"/>
                    <a:pt x="4167" y="953"/>
                  </a:cubicBezTo>
                  <a:cubicBezTo>
                    <a:pt x="4203" y="1060"/>
                    <a:pt x="4238" y="1167"/>
                    <a:pt x="4274" y="1274"/>
                  </a:cubicBezTo>
                  <a:cubicBezTo>
                    <a:pt x="4292" y="1319"/>
                    <a:pt x="4310" y="1372"/>
                    <a:pt x="4328" y="1417"/>
                  </a:cubicBezTo>
                  <a:cubicBezTo>
                    <a:pt x="4354" y="1506"/>
                    <a:pt x="4381" y="1595"/>
                    <a:pt x="4399" y="1676"/>
                  </a:cubicBezTo>
                  <a:cubicBezTo>
                    <a:pt x="4488" y="2024"/>
                    <a:pt x="4515" y="2389"/>
                    <a:pt x="4684" y="2711"/>
                  </a:cubicBezTo>
                  <a:cubicBezTo>
                    <a:pt x="4712" y="2770"/>
                    <a:pt x="4760" y="2794"/>
                    <a:pt x="4811" y="2794"/>
                  </a:cubicBezTo>
                  <a:cubicBezTo>
                    <a:pt x="4859" y="2794"/>
                    <a:pt x="4908" y="2772"/>
                    <a:pt x="4943" y="2737"/>
                  </a:cubicBezTo>
                  <a:cubicBezTo>
                    <a:pt x="4953" y="2737"/>
                    <a:pt x="4962" y="2738"/>
                    <a:pt x="4971" y="2738"/>
                  </a:cubicBezTo>
                  <a:cubicBezTo>
                    <a:pt x="5614" y="2738"/>
                    <a:pt x="6298" y="2438"/>
                    <a:pt x="6852" y="2122"/>
                  </a:cubicBezTo>
                  <a:cubicBezTo>
                    <a:pt x="7102" y="2612"/>
                    <a:pt x="7316" y="3130"/>
                    <a:pt x="7539" y="3629"/>
                  </a:cubicBezTo>
                  <a:cubicBezTo>
                    <a:pt x="6763" y="3799"/>
                    <a:pt x="6049" y="4138"/>
                    <a:pt x="5309" y="4415"/>
                  </a:cubicBezTo>
                  <a:cubicBezTo>
                    <a:pt x="5278" y="4396"/>
                    <a:pt x="5242" y="4387"/>
                    <a:pt x="5207" y="4387"/>
                  </a:cubicBezTo>
                  <a:cubicBezTo>
                    <a:pt x="5123" y="4387"/>
                    <a:pt x="5047" y="4441"/>
                    <a:pt x="5059" y="4548"/>
                  </a:cubicBezTo>
                  <a:cubicBezTo>
                    <a:pt x="5059" y="4638"/>
                    <a:pt x="5077" y="4718"/>
                    <a:pt x="5095" y="4807"/>
                  </a:cubicBezTo>
                  <a:cubicBezTo>
                    <a:pt x="5095" y="4825"/>
                    <a:pt x="5104" y="4843"/>
                    <a:pt x="5104" y="4869"/>
                  </a:cubicBezTo>
                  <a:cubicBezTo>
                    <a:pt x="5220" y="5369"/>
                    <a:pt x="5496" y="5824"/>
                    <a:pt x="5684" y="6306"/>
                  </a:cubicBezTo>
                  <a:cubicBezTo>
                    <a:pt x="5862" y="6725"/>
                    <a:pt x="5746" y="6886"/>
                    <a:pt x="5362" y="7073"/>
                  </a:cubicBezTo>
                  <a:cubicBezTo>
                    <a:pt x="5309" y="7100"/>
                    <a:pt x="5247" y="7118"/>
                    <a:pt x="5193" y="7144"/>
                  </a:cubicBezTo>
                  <a:cubicBezTo>
                    <a:pt x="4836" y="7305"/>
                    <a:pt x="4470" y="7421"/>
                    <a:pt x="4096" y="7519"/>
                  </a:cubicBezTo>
                  <a:cubicBezTo>
                    <a:pt x="3971" y="7100"/>
                    <a:pt x="3882" y="6680"/>
                    <a:pt x="3748" y="6261"/>
                  </a:cubicBezTo>
                  <a:cubicBezTo>
                    <a:pt x="3605" y="5833"/>
                    <a:pt x="3364" y="5449"/>
                    <a:pt x="3230" y="5012"/>
                  </a:cubicBezTo>
                  <a:cubicBezTo>
                    <a:pt x="3221" y="4968"/>
                    <a:pt x="3186" y="4932"/>
                    <a:pt x="3150" y="4914"/>
                  </a:cubicBezTo>
                  <a:cubicBezTo>
                    <a:pt x="3130" y="4867"/>
                    <a:pt x="3089" y="4830"/>
                    <a:pt x="3032" y="4830"/>
                  </a:cubicBezTo>
                  <a:cubicBezTo>
                    <a:pt x="3014" y="4830"/>
                    <a:pt x="2994" y="4834"/>
                    <a:pt x="2972" y="4843"/>
                  </a:cubicBezTo>
                  <a:cubicBezTo>
                    <a:pt x="2383" y="5057"/>
                    <a:pt x="1865" y="5405"/>
                    <a:pt x="1277" y="5601"/>
                  </a:cubicBezTo>
                  <a:cubicBezTo>
                    <a:pt x="1192" y="5628"/>
                    <a:pt x="1118" y="5640"/>
                    <a:pt x="1053" y="5640"/>
                  </a:cubicBezTo>
                  <a:cubicBezTo>
                    <a:pt x="690" y="5640"/>
                    <a:pt x="627" y="5251"/>
                    <a:pt x="634" y="4887"/>
                  </a:cubicBezTo>
                  <a:cubicBezTo>
                    <a:pt x="634" y="4548"/>
                    <a:pt x="438" y="4263"/>
                    <a:pt x="367" y="3942"/>
                  </a:cubicBezTo>
                  <a:cubicBezTo>
                    <a:pt x="1134" y="3728"/>
                    <a:pt x="1901" y="3549"/>
                    <a:pt x="2624" y="3228"/>
                  </a:cubicBezTo>
                  <a:cubicBezTo>
                    <a:pt x="2645" y="3235"/>
                    <a:pt x="2667" y="3239"/>
                    <a:pt x="2689" y="3239"/>
                  </a:cubicBezTo>
                  <a:cubicBezTo>
                    <a:pt x="2773" y="3239"/>
                    <a:pt x="2847" y="3183"/>
                    <a:pt x="2847" y="3076"/>
                  </a:cubicBezTo>
                  <a:cubicBezTo>
                    <a:pt x="2811" y="2497"/>
                    <a:pt x="2588" y="1988"/>
                    <a:pt x="2427" y="1444"/>
                  </a:cubicBezTo>
                  <a:cubicBezTo>
                    <a:pt x="2187" y="632"/>
                    <a:pt x="2874" y="578"/>
                    <a:pt x="3453" y="409"/>
                  </a:cubicBezTo>
                  <a:cubicBezTo>
                    <a:pt x="3540" y="383"/>
                    <a:pt x="3612" y="370"/>
                    <a:pt x="3674" y="370"/>
                  </a:cubicBezTo>
                  <a:close/>
                  <a:moveTo>
                    <a:pt x="3731" y="1"/>
                  </a:moveTo>
                  <a:cubicBezTo>
                    <a:pt x="3626" y="1"/>
                    <a:pt x="3506" y="26"/>
                    <a:pt x="3364" y="79"/>
                  </a:cubicBezTo>
                  <a:cubicBezTo>
                    <a:pt x="2963" y="222"/>
                    <a:pt x="2240" y="248"/>
                    <a:pt x="2080" y="757"/>
                  </a:cubicBezTo>
                  <a:cubicBezTo>
                    <a:pt x="1848" y="1462"/>
                    <a:pt x="2383" y="2211"/>
                    <a:pt x="2490" y="2925"/>
                  </a:cubicBezTo>
                  <a:lnTo>
                    <a:pt x="2472" y="2934"/>
                  </a:lnTo>
                  <a:cubicBezTo>
                    <a:pt x="1723" y="3264"/>
                    <a:pt x="920" y="3433"/>
                    <a:pt x="135" y="3647"/>
                  </a:cubicBezTo>
                  <a:cubicBezTo>
                    <a:pt x="63" y="3665"/>
                    <a:pt x="1" y="3737"/>
                    <a:pt x="10" y="3817"/>
                  </a:cubicBezTo>
                  <a:cubicBezTo>
                    <a:pt x="37" y="4058"/>
                    <a:pt x="108" y="4263"/>
                    <a:pt x="197" y="4495"/>
                  </a:cubicBezTo>
                  <a:cubicBezTo>
                    <a:pt x="304" y="4745"/>
                    <a:pt x="286" y="4994"/>
                    <a:pt x="295" y="5253"/>
                  </a:cubicBezTo>
                  <a:cubicBezTo>
                    <a:pt x="313" y="5539"/>
                    <a:pt x="438" y="5895"/>
                    <a:pt x="759" y="5967"/>
                  </a:cubicBezTo>
                  <a:cubicBezTo>
                    <a:pt x="842" y="5985"/>
                    <a:pt x="926" y="5993"/>
                    <a:pt x="1009" y="5993"/>
                  </a:cubicBezTo>
                  <a:cubicBezTo>
                    <a:pt x="1676" y="5993"/>
                    <a:pt x="2342" y="5471"/>
                    <a:pt x="2945" y="5217"/>
                  </a:cubicBezTo>
                  <a:cubicBezTo>
                    <a:pt x="3079" y="5601"/>
                    <a:pt x="3293" y="5958"/>
                    <a:pt x="3418" y="6350"/>
                  </a:cubicBezTo>
                  <a:cubicBezTo>
                    <a:pt x="3560" y="6823"/>
                    <a:pt x="3659" y="7305"/>
                    <a:pt x="3810" y="7769"/>
                  </a:cubicBezTo>
                  <a:cubicBezTo>
                    <a:pt x="3841" y="7846"/>
                    <a:pt x="3906" y="7897"/>
                    <a:pt x="3987" y="7897"/>
                  </a:cubicBezTo>
                  <a:cubicBezTo>
                    <a:pt x="3999" y="7897"/>
                    <a:pt x="4012" y="7896"/>
                    <a:pt x="4024" y="7894"/>
                  </a:cubicBezTo>
                  <a:cubicBezTo>
                    <a:pt x="4488" y="7778"/>
                    <a:pt x="4908" y="7608"/>
                    <a:pt x="5345" y="7439"/>
                  </a:cubicBezTo>
                  <a:cubicBezTo>
                    <a:pt x="5443" y="7403"/>
                    <a:pt x="5550" y="7358"/>
                    <a:pt x="5648" y="7323"/>
                  </a:cubicBezTo>
                  <a:cubicBezTo>
                    <a:pt x="5817" y="7269"/>
                    <a:pt x="6049" y="7144"/>
                    <a:pt x="6094" y="6957"/>
                  </a:cubicBezTo>
                  <a:cubicBezTo>
                    <a:pt x="6272" y="6181"/>
                    <a:pt x="5577" y="5476"/>
                    <a:pt x="5425" y="4736"/>
                  </a:cubicBezTo>
                  <a:cubicBezTo>
                    <a:pt x="5755" y="4611"/>
                    <a:pt x="6076" y="4477"/>
                    <a:pt x="6406" y="4343"/>
                  </a:cubicBezTo>
                  <a:cubicBezTo>
                    <a:pt x="6594" y="4272"/>
                    <a:pt x="6781" y="4209"/>
                    <a:pt x="6968" y="4138"/>
                  </a:cubicBezTo>
                  <a:cubicBezTo>
                    <a:pt x="7245" y="4049"/>
                    <a:pt x="7530" y="3968"/>
                    <a:pt x="7825" y="3924"/>
                  </a:cubicBezTo>
                  <a:cubicBezTo>
                    <a:pt x="7941" y="3897"/>
                    <a:pt x="7967" y="3763"/>
                    <a:pt x="7923" y="3674"/>
                  </a:cubicBezTo>
                  <a:cubicBezTo>
                    <a:pt x="7851" y="3513"/>
                    <a:pt x="7780" y="3353"/>
                    <a:pt x="7718" y="3192"/>
                  </a:cubicBezTo>
                  <a:cubicBezTo>
                    <a:pt x="7548" y="2809"/>
                    <a:pt x="7379" y="2416"/>
                    <a:pt x="7191" y="2042"/>
                  </a:cubicBezTo>
                  <a:cubicBezTo>
                    <a:pt x="7156" y="1961"/>
                    <a:pt x="7120" y="1881"/>
                    <a:pt x="7075" y="1801"/>
                  </a:cubicBezTo>
                  <a:cubicBezTo>
                    <a:pt x="7045" y="1747"/>
                    <a:pt x="6983" y="1717"/>
                    <a:pt x="6923" y="1717"/>
                  </a:cubicBezTo>
                  <a:cubicBezTo>
                    <a:pt x="6895" y="1717"/>
                    <a:pt x="6867" y="1724"/>
                    <a:pt x="6843" y="1738"/>
                  </a:cubicBezTo>
                  <a:cubicBezTo>
                    <a:pt x="6781" y="1774"/>
                    <a:pt x="6727" y="1810"/>
                    <a:pt x="6665" y="1836"/>
                  </a:cubicBezTo>
                  <a:cubicBezTo>
                    <a:pt x="6163" y="2122"/>
                    <a:pt x="5543" y="2399"/>
                    <a:pt x="4969" y="2399"/>
                  </a:cubicBezTo>
                  <a:cubicBezTo>
                    <a:pt x="4952" y="2399"/>
                    <a:pt x="4934" y="2399"/>
                    <a:pt x="4916" y="2398"/>
                  </a:cubicBezTo>
                  <a:cubicBezTo>
                    <a:pt x="4881" y="2327"/>
                    <a:pt x="4854" y="2256"/>
                    <a:pt x="4836" y="2175"/>
                  </a:cubicBezTo>
                  <a:cubicBezTo>
                    <a:pt x="4667" y="1667"/>
                    <a:pt x="4622" y="1105"/>
                    <a:pt x="4399" y="614"/>
                  </a:cubicBezTo>
                  <a:cubicBezTo>
                    <a:pt x="4207" y="216"/>
                    <a:pt x="4034" y="1"/>
                    <a:pt x="3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5"/>
          <p:cNvGrpSpPr/>
          <p:nvPr/>
        </p:nvGrpSpPr>
        <p:grpSpPr>
          <a:xfrm rot="2485438">
            <a:off x="2327002" y="-252990"/>
            <a:ext cx="787434" cy="1152918"/>
            <a:chOff x="2012675" y="2373200"/>
            <a:chExt cx="469950" cy="688075"/>
          </a:xfrm>
        </p:grpSpPr>
        <p:sp>
          <p:nvSpPr>
            <p:cNvPr id="225" name="Google Shape;225;p15"/>
            <p:cNvSpPr/>
            <p:nvPr/>
          </p:nvSpPr>
          <p:spPr>
            <a:xfrm>
              <a:off x="2012675" y="2373200"/>
              <a:ext cx="469950" cy="688075"/>
            </a:xfrm>
            <a:custGeom>
              <a:avLst/>
              <a:gdLst/>
              <a:ahLst/>
              <a:cxnLst/>
              <a:rect l="l" t="t" r="r" b="b"/>
              <a:pathLst>
                <a:path w="18798" h="27523" extrusionOk="0">
                  <a:moveTo>
                    <a:pt x="6797" y="452"/>
                  </a:moveTo>
                  <a:cubicBezTo>
                    <a:pt x="7856" y="452"/>
                    <a:pt x="9015" y="462"/>
                    <a:pt x="10351" y="462"/>
                  </a:cubicBezTo>
                  <a:cubicBezTo>
                    <a:pt x="10539" y="466"/>
                    <a:pt x="10752" y="468"/>
                    <a:pt x="10986" y="468"/>
                  </a:cubicBezTo>
                  <a:cubicBezTo>
                    <a:pt x="11454" y="468"/>
                    <a:pt x="12007" y="462"/>
                    <a:pt x="12610" y="462"/>
                  </a:cubicBezTo>
                  <a:cubicBezTo>
                    <a:pt x="13515" y="462"/>
                    <a:pt x="14537" y="475"/>
                    <a:pt x="15564" y="537"/>
                  </a:cubicBezTo>
                  <a:cubicBezTo>
                    <a:pt x="16742" y="587"/>
                    <a:pt x="16993" y="788"/>
                    <a:pt x="17369" y="1941"/>
                  </a:cubicBezTo>
                  <a:cubicBezTo>
                    <a:pt x="17720" y="3019"/>
                    <a:pt x="17770" y="4146"/>
                    <a:pt x="17845" y="5249"/>
                  </a:cubicBezTo>
                  <a:cubicBezTo>
                    <a:pt x="18046" y="8783"/>
                    <a:pt x="18221" y="12342"/>
                    <a:pt x="18221" y="15901"/>
                  </a:cubicBezTo>
                  <a:cubicBezTo>
                    <a:pt x="18196" y="17530"/>
                    <a:pt x="17444" y="18457"/>
                    <a:pt x="15840" y="18683"/>
                  </a:cubicBezTo>
                  <a:cubicBezTo>
                    <a:pt x="14161" y="18908"/>
                    <a:pt x="12582" y="19334"/>
                    <a:pt x="11078" y="20187"/>
                  </a:cubicBezTo>
                  <a:cubicBezTo>
                    <a:pt x="10552" y="20500"/>
                    <a:pt x="9969" y="20656"/>
                    <a:pt x="9386" y="20656"/>
                  </a:cubicBezTo>
                  <a:cubicBezTo>
                    <a:pt x="8804" y="20656"/>
                    <a:pt x="8221" y="20500"/>
                    <a:pt x="7695" y="20187"/>
                  </a:cubicBezTo>
                  <a:cubicBezTo>
                    <a:pt x="6241" y="19334"/>
                    <a:pt x="4712" y="18933"/>
                    <a:pt x="3083" y="18683"/>
                  </a:cubicBezTo>
                  <a:cubicBezTo>
                    <a:pt x="1329" y="18432"/>
                    <a:pt x="602" y="17580"/>
                    <a:pt x="602" y="15801"/>
                  </a:cubicBezTo>
                  <a:cubicBezTo>
                    <a:pt x="602" y="12292"/>
                    <a:pt x="777" y="8758"/>
                    <a:pt x="978" y="5249"/>
                  </a:cubicBezTo>
                  <a:cubicBezTo>
                    <a:pt x="1028" y="4096"/>
                    <a:pt x="1103" y="2943"/>
                    <a:pt x="1479" y="1841"/>
                  </a:cubicBezTo>
                  <a:cubicBezTo>
                    <a:pt x="1805" y="838"/>
                    <a:pt x="2106" y="587"/>
                    <a:pt x="3133" y="537"/>
                  </a:cubicBezTo>
                  <a:cubicBezTo>
                    <a:pt x="4303" y="468"/>
                    <a:pt x="5472" y="452"/>
                    <a:pt x="6797" y="452"/>
                  </a:cubicBezTo>
                  <a:close/>
                  <a:moveTo>
                    <a:pt x="9225" y="20883"/>
                  </a:moveTo>
                  <a:cubicBezTo>
                    <a:pt x="9332" y="20883"/>
                    <a:pt x="9441" y="20888"/>
                    <a:pt x="9549" y="20888"/>
                  </a:cubicBezTo>
                  <a:cubicBezTo>
                    <a:pt x="9619" y="20888"/>
                    <a:pt x="9691" y="20884"/>
                    <a:pt x="9760" y="20884"/>
                  </a:cubicBezTo>
                  <a:cubicBezTo>
                    <a:pt x="9992" y="20884"/>
                    <a:pt x="10195" y="20929"/>
                    <a:pt x="10176" y="21314"/>
                  </a:cubicBezTo>
                  <a:cubicBezTo>
                    <a:pt x="10153" y="21711"/>
                    <a:pt x="9999" y="21868"/>
                    <a:pt x="9635" y="21868"/>
                  </a:cubicBezTo>
                  <a:cubicBezTo>
                    <a:pt x="9608" y="21868"/>
                    <a:pt x="9579" y="21868"/>
                    <a:pt x="9549" y="21866"/>
                  </a:cubicBezTo>
                  <a:cubicBezTo>
                    <a:pt x="8948" y="21791"/>
                    <a:pt x="8747" y="21640"/>
                    <a:pt x="8622" y="21039"/>
                  </a:cubicBezTo>
                  <a:cubicBezTo>
                    <a:pt x="8806" y="20905"/>
                    <a:pt x="9012" y="20883"/>
                    <a:pt x="9225" y="20883"/>
                  </a:cubicBezTo>
                  <a:close/>
                  <a:moveTo>
                    <a:pt x="6322" y="23266"/>
                  </a:moveTo>
                  <a:cubicBezTo>
                    <a:pt x="7255" y="23266"/>
                    <a:pt x="7925" y="23775"/>
                    <a:pt x="8572" y="24422"/>
                  </a:cubicBezTo>
                  <a:cubicBezTo>
                    <a:pt x="8121" y="25174"/>
                    <a:pt x="7594" y="25776"/>
                    <a:pt x="6817" y="26101"/>
                  </a:cubicBezTo>
                  <a:cubicBezTo>
                    <a:pt x="6589" y="26211"/>
                    <a:pt x="6370" y="26264"/>
                    <a:pt x="6161" y="26264"/>
                  </a:cubicBezTo>
                  <a:cubicBezTo>
                    <a:pt x="5795" y="26264"/>
                    <a:pt x="5457" y="26103"/>
                    <a:pt x="5138" y="25801"/>
                  </a:cubicBezTo>
                  <a:cubicBezTo>
                    <a:pt x="4712" y="25400"/>
                    <a:pt x="4512" y="24898"/>
                    <a:pt x="4737" y="24297"/>
                  </a:cubicBezTo>
                  <a:cubicBezTo>
                    <a:pt x="4963" y="23720"/>
                    <a:pt x="5539" y="23294"/>
                    <a:pt x="6191" y="23269"/>
                  </a:cubicBezTo>
                  <a:cubicBezTo>
                    <a:pt x="6235" y="23267"/>
                    <a:pt x="6279" y="23266"/>
                    <a:pt x="6322" y="23266"/>
                  </a:cubicBezTo>
                  <a:close/>
                  <a:moveTo>
                    <a:pt x="9145" y="1"/>
                  </a:moveTo>
                  <a:cubicBezTo>
                    <a:pt x="7102" y="1"/>
                    <a:pt x="5063" y="46"/>
                    <a:pt x="3033" y="136"/>
                  </a:cubicBezTo>
                  <a:cubicBezTo>
                    <a:pt x="2156" y="161"/>
                    <a:pt x="1504" y="487"/>
                    <a:pt x="1153" y="1339"/>
                  </a:cubicBezTo>
                  <a:cubicBezTo>
                    <a:pt x="978" y="1740"/>
                    <a:pt x="777" y="2166"/>
                    <a:pt x="727" y="2618"/>
                  </a:cubicBezTo>
                  <a:cubicBezTo>
                    <a:pt x="527" y="3745"/>
                    <a:pt x="426" y="4873"/>
                    <a:pt x="376" y="6001"/>
                  </a:cubicBezTo>
                  <a:cubicBezTo>
                    <a:pt x="201" y="9435"/>
                    <a:pt x="0" y="12868"/>
                    <a:pt x="51" y="16302"/>
                  </a:cubicBezTo>
                  <a:cubicBezTo>
                    <a:pt x="76" y="17856"/>
                    <a:pt x="1078" y="18908"/>
                    <a:pt x="2582" y="19159"/>
                  </a:cubicBezTo>
                  <a:cubicBezTo>
                    <a:pt x="3509" y="19309"/>
                    <a:pt x="4437" y="19334"/>
                    <a:pt x="5339" y="19610"/>
                  </a:cubicBezTo>
                  <a:cubicBezTo>
                    <a:pt x="6316" y="19911"/>
                    <a:pt x="7068" y="20588"/>
                    <a:pt x="8020" y="20913"/>
                  </a:cubicBezTo>
                  <a:cubicBezTo>
                    <a:pt x="8121" y="20938"/>
                    <a:pt x="8196" y="21014"/>
                    <a:pt x="8196" y="21139"/>
                  </a:cubicBezTo>
                  <a:cubicBezTo>
                    <a:pt x="8196" y="21866"/>
                    <a:pt x="8647" y="22192"/>
                    <a:pt x="9299" y="22367"/>
                  </a:cubicBezTo>
                  <a:cubicBezTo>
                    <a:pt x="9148" y="22893"/>
                    <a:pt x="9123" y="23445"/>
                    <a:pt x="8797" y="23921"/>
                  </a:cubicBezTo>
                  <a:cubicBezTo>
                    <a:pt x="8221" y="23445"/>
                    <a:pt x="7619" y="23044"/>
                    <a:pt x="6893" y="22868"/>
                  </a:cubicBezTo>
                  <a:cubicBezTo>
                    <a:pt x="6742" y="22840"/>
                    <a:pt x="6590" y="22826"/>
                    <a:pt x="6439" y="22826"/>
                  </a:cubicBezTo>
                  <a:cubicBezTo>
                    <a:pt x="5655" y="22826"/>
                    <a:pt x="4890" y="23199"/>
                    <a:pt x="4512" y="23871"/>
                  </a:cubicBezTo>
                  <a:cubicBezTo>
                    <a:pt x="4111" y="24598"/>
                    <a:pt x="4236" y="25500"/>
                    <a:pt x="4863" y="26101"/>
                  </a:cubicBezTo>
                  <a:cubicBezTo>
                    <a:pt x="5236" y="26474"/>
                    <a:pt x="5674" y="26658"/>
                    <a:pt x="6155" y="26658"/>
                  </a:cubicBezTo>
                  <a:cubicBezTo>
                    <a:pt x="6514" y="26658"/>
                    <a:pt x="6897" y="26556"/>
                    <a:pt x="7294" y="26352"/>
                  </a:cubicBezTo>
                  <a:cubicBezTo>
                    <a:pt x="7970" y="25976"/>
                    <a:pt x="8447" y="25425"/>
                    <a:pt x="8948" y="24748"/>
                  </a:cubicBezTo>
                  <a:cubicBezTo>
                    <a:pt x="9324" y="25124"/>
                    <a:pt x="9650" y="25500"/>
                    <a:pt x="10000" y="25826"/>
                  </a:cubicBezTo>
                  <a:cubicBezTo>
                    <a:pt x="10853" y="26653"/>
                    <a:pt x="11855" y="27229"/>
                    <a:pt x="13058" y="27455"/>
                  </a:cubicBezTo>
                  <a:cubicBezTo>
                    <a:pt x="13300" y="27500"/>
                    <a:pt x="13536" y="27523"/>
                    <a:pt x="13764" y="27523"/>
                  </a:cubicBezTo>
                  <a:cubicBezTo>
                    <a:pt x="14790" y="27523"/>
                    <a:pt x="15658" y="27072"/>
                    <a:pt x="16191" y="26252"/>
                  </a:cubicBezTo>
                  <a:cubicBezTo>
                    <a:pt x="16542" y="25700"/>
                    <a:pt x="16567" y="25124"/>
                    <a:pt x="16291" y="24547"/>
                  </a:cubicBezTo>
                  <a:cubicBezTo>
                    <a:pt x="16231" y="24428"/>
                    <a:pt x="16172" y="24292"/>
                    <a:pt x="16049" y="24292"/>
                  </a:cubicBezTo>
                  <a:cubicBezTo>
                    <a:pt x="16017" y="24292"/>
                    <a:pt x="15981" y="24301"/>
                    <a:pt x="15940" y="24322"/>
                  </a:cubicBezTo>
                  <a:cubicBezTo>
                    <a:pt x="15740" y="24397"/>
                    <a:pt x="15865" y="24547"/>
                    <a:pt x="15915" y="24698"/>
                  </a:cubicBezTo>
                  <a:cubicBezTo>
                    <a:pt x="16191" y="25400"/>
                    <a:pt x="15890" y="25951"/>
                    <a:pt x="15389" y="26427"/>
                  </a:cubicBezTo>
                  <a:cubicBezTo>
                    <a:pt x="14943" y="26839"/>
                    <a:pt x="14426" y="26981"/>
                    <a:pt x="13887" y="26981"/>
                  </a:cubicBezTo>
                  <a:cubicBezTo>
                    <a:pt x="13639" y="26981"/>
                    <a:pt x="13386" y="26951"/>
                    <a:pt x="13133" y="26903"/>
                  </a:cubicBezTo>
                  <a:cubicBezTo>
                    <a:pt x="11730" y="26628"/>
                    <a:pt x="10677" y="25750"/>
                    <a:pt x="9675" y="24798"/>
                  </a:cubicBezTo>
                  <a:cubicBezTo>
                    <a:pt x="9299" y="24447"/>
                    <a:pt x="9173" y="24172"/>
                    <a:pt x="9399" y="23695"/>
                  </a:cubicBezTo>
                  <a:cubicBezTo>
                    <a:pt x="9549" y="23420"/>
                    <a:pt x="9574" y="23119"/>
                    <a:pt x="9650" y="22818"/>
                  </a:cubicBezTo>
                  <a:cubicBezTo>
                    <a:pt x="9850" y="22091"/>
                    <a:pt x="10777" y="21791"/>
                    <a:pt x="10727" y="20938"/>
                  </a:cubicBezTo>
                  <a:cubicBezTo>
                    <a:pt x="10727" y="20938"/>
                    <a:pt x="10752" y="20913"/>
                    <a:pt x="10752" y="20913"/>
                  </a:cubicBezTo>
                  <a:cubicBezTo>
                    <a:pt x="11429" y="20788"/>
                    <a:pt x="11930" y="20287"/>
                    <a:pt x="12532" y="19986"/>
                  </a:cubicBezTo>
                  <a:cubicBezTo>
                    <a:pt x="13710" y="19385"/>
                    <a:pt x="14988" y="19359"/>
                    <a:pt x="16266" y="19159"/>
                  </a:cubicBezTo>
                  <a:cubicBezTo>
                    <a:pt x="17745" y="18908"/>
                    <a:pt x="18747" y="17831"/>
                    <a:pt x="18747" y="16352"/>
                  </a:cubicBezTo>
                  <a:cubicBezTo>
                    <a:pt x="18797" y="12242"/>
                    <a:pt x="18622" y="8131"/>
                    <a:pt x="18296" y="4046"/>
                  </a:cubicBezTo>
                  <a:cubicBezTo>
                    <a:pt x="18221" y="3019"/>
                    <a:pt x="18071" y="1991"/>
                    <a:pt x="17544" y="1089"/>
                  </a:cubicBezTo>
                  <a:cubicBezTo>
                    <a:pt x="17269" y="613"/>
                    <a:pt x="16918" y="312"/>
                    <a:pt x="16366" y="237"/>
                  </a:cubicBezTo>
                  <a:cubicBezTo>
                    <a:pt x="15314" y="61"/>
                    <a:pt x="14261" y="86"/>
                    <a:pt x="13234" y="61"/>
                  </a:cubicBezTo>
                  <a:cubicBezTo>
                    <a:pt x="11870" y="21"/>
                    <a:pt x="10507" y="1"/>
                    <a:pt x="9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2049650" y="2604400"/>
              <a:ext cx="395375" cy="250850"/>
            </a:xfrm>
            <a:custGeom>
              <a:avLst/>
              <a:gdLst/>
              <a:ahLst/>
              <a:cxnLst/>
              <a:rect l="l" t="t" r="r" b="b"/>
              <a:pathLst>
                <a:path w="15815" h="10034" extrusionOk="0">
                  <a:moveTo>
                    <a:pt x="11027" y="0"/>
                  </a:moveTo>
                  <a:cubicBezTo>
                    <a:pt x="10006" y="0"/>
                    <a:pt x="8981" y="11"/>
                    <a:pt x="7945" y="11"/>
                  </a:cubicBezTo>
                  <a:cubicBezTo>
                    <a:pt x="7265" y="11"/>
                    <a:pt x="6584" y="9"/>
                    <a:pt x="5904" y="9"/>
                  </a:cubicBezTo>
                  <a:cubicBezTo>
                    <a:pt x="4203" y="9"/>
                    <a:pt x="2503" y="22"/>
                    <a:pt x="802" y="111"/>
                  </a:cubicBezTo>
                  <a:cubicBezTo>
                    <a:pt x="226" y="136"/>
                    <a:pt x="100" y="287"/>
                    <a:pt x="100" y="813"/>
                  </a:cubicBezTo>
                  <a:cubicBezTo>
                    <a:pt x="125" y="2618"/>
                    <a:pt x="150" y="4397"/>
                    <a:pt x="75" y="6177"/>
                  </a:cubicBezTo>
                  <a:cubicBezTo>
                    <a:pt x="0" y="7756"/>
                    <a:pt x="802" y="8583"/>
                    <a:pt x="2181" y="8883"/>
                  </a:cubicBezTo>
                  <a:cubicBezTo>
                    <a:pt x="3283" y="9109"/>
                    <a:pt x="4386" y="9410"/>
                    <a:pt x="5464" y="9710"/>
                  </a:cubicBezTo>
                  <a:cubicBezTo>
                    <a:pt x="6248" y="9934"/>
                    <a:pt x="7031" y="10033"/>
                    <a:pt x="7811" y="10033"/>
                  </a:cubicBezTo>
                  <a:cubicBezTo>
                    <a:pt x="8427" y="10033"/>
                    <a:pt x="9041" y="9972"/>
                    <a:pt x="9649" y="9861"/>
                  </a:cubicBezTo>
                  <a:cubicBezTo>
                    <a:pt x="11128" y="9610"/>
                    <a:pt x="12531" y="9109"/>
                    <a:pt x="14010" y="8783"/>
                  </a:cubicBezTo>
                  <a:cubicBezTo>
                    <a:pt x="14862" y="8583"/>
                    <a:pt x="15489" y="8056"/>
                    <a:pt x="15714" y="7154"/>
                  </a:cubicBezTo>
                  <a:cubicBezTo>
                    <a:pt x="15815" y="6753"/>
                    <a:pt x="15765" y="6352"/>
                    <a:pt x="15765" y="5976"/>
                  </a:cubicBezTo>
                  <a:cubicBezTo>
                    <a:pt x="15765" y="4222"/>
                    <a:pt x="15765" y="2467"/>
                    <a:pt x="15765" y="713"/>
                  </a:cubicBezTo>
                  <a:cubicBezTo>
                    <a:pt x="15740" y="412"/>
                    <a:pt x="15765" y="111"/>
                    <a:pt x="15339" y="111"/>
                  </a:cubicBezTo>
                  <a:cubicBezTo>
                    <a:pt x="14411" y="86"/>
                    <a:pt x="13484" y="36"/>
                    <a:pt x="12557" y="11"/>
                  </a:cubicBezTo>
                  <a:cubicBezTo>
                    <a:pt x="12047" y="3"/>
                    <a:pt x="11537" y="0"/>
                    <a:pt x="11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2090375" y="2417825"/>
              <a:ext cx="53275" cy="78025"/>
            </a:xfrm>
            <a:custGeom>
              <a:avLst/>
              <a:gdLst/>
              <a:ahLst/>
              <a:cxnLst/>
              <a:rect l="l" t="t" r="r" b="b"/>
              <a:pathLst>
                <a:path w="2131" h="3121" extrusionOk="0">
                  <a:moveTo>
                    <a:pt x="1063" y="405"/>
                  </a:moveTo>
                  <a:cubicBezTo>
                    <a:pt x="1076" y="405"/>
                    <a:pt x="1089" y="405"/>
                    <a:pt x="1103" y="406"/>
                  </a:cubicBezTo>
                  <a:cubicBezTo>
                    <a:pt x="1354" y="432"/>
                    <a:pt x="1554" y="532"/>
                    <a:pt x="1654" y="833"/>
                  </a:cubicBezTo>
                  <a:cubicBezTo>
                    <a:pt x="1730" y="1083"/>
                    <a:pt x="1755" y="1309"/>
                    <a:pt x="1755" y="1584"/>
                  </a:cubicBezTo>
                  <a:cubicBezTo>
                    <a:pt x="1730" y="1985"/>
                    <a:pt x="1755" y="2562"/>
                    <a:pt x="1303" y="2612"/>
                  </a:cubicBezTo>
                  <a:cubicBezTo>
                    <a:pt x="1283" y="2614"/>
                    <a:pt x="1264" y="2615"/>
                    <a:pt x="1246" y="2615"/>
                  </a:cubicBezTo>
                  <a:cubicBezTo>
                    <a:pt x="777" y="2615"/>
                    <a:pt x="773" y="2020"/>
                    <a:pt x="677" y="1635"/>
                  </a:cubicBezTo>
                  <a:cubicBezTo>
                    <a:pt x="627" y="1409"/>
                    <a:pt x="652" y="1133"/>
                    <a:pt x="677" y="883"/>
                  </a:cubicBezTo>
                  <a:cubicBezTo>
                    <a:pt x="725" y="667"/>
                    <a:pt x="773" y="405"/>
                    <a:pt x="1063" y="405"/>
                  </a:cubicBezTo>
                  <a:close/>
                  <a:moveTo>
                    <a:pt x="872" y="0"/>
                  </a:moveTo>
                  <a:cubicBezTo>
                    <a:pt x="521" y="0"/>
                    <a:pt x="319" y="307"/>
                    <a:pt x="226" y="657"/>
                  </a:cubicBezTo>
                  <a:cubicBezTo>
                    <a:pt x="0" y="1334"/>
                    <a:pt x="151" y="1985"/>
                    <a:pt x="451" y="2587"/>
                  </a:cubicBezTo>
                  <a:cubicBezTo>
                    <a:pt x="588" y="2905"/>
                    <a:pt x="868" y="3120"/>
                    <a:pt x="1218" y="3120"/>
                  </a:cubicBezTo>
                  <a:cubicBezTo>
                    <a:pt x="1254" y="3120"/>
                    <a:pt x="1291" y="3118"/>
                    <a:pt x="1329" y="3113"/>
                  </a:cubicBezTo>
                  <a:cubicBezTo>
                    <a:pt x="1730" y="3063"/>
                    <a:pt x="1930" y="2762"/>
                    <a:pt x="2005" y="2361"/>
                  </a:cubicBezTo>
                  <a:cubicBezTo>
                    <a:pt x="2030" y="2161"/>
                    <a:pt x="2055" y="1960"/>
                    <a:pt x="2080" y="1735"/>
                  </a:cubicBezTo>
                  <a:cubicBezTo>
                    <a:pt x="2131" y="1359"/>
                    <a:pt x="2005" y="1008"/>
                    <a:pt x="1905" y="682"/>
                  </a:cubicBezTo>
                  <a:cubicBezTo>
                    <a:pt x="1805" y="181"/>
                    <a:pt x="1354" y="56"/>
                    <a:pt x="953" y="5"/>
                  </a:cubicBezTo>
                  <a:cubicBezTo>
                    <a:pt x="925" y="2"/>
                    <a:pt x="898"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2146125" y="2419825"/>
              <a:ext cx="30100" cy="40750"/>
            </a:xfrm>
            <a:custGeom>
              <a:avLst/>
              <a:gdLst/>
              <a:ahLst/>
              <a:cxnLst/>
              <a:rect l="l" t="t" r="r" b="b"/>
              <a:pathLst>
                <a:path w="1204" h="1630" extrusionOk="0">
                  <a:moveTo>
                    <a:pt x="627" y="1"/>
                  </a:moveTo>
                  <a:lnTo>
                    <a:pt x="627" y="1"/>
                  </a:lnTo>
                  <a:cubicBezTo>
                    <a:pt x="427" y="126"/>
                    <a:pt x="452" y="477"/>
                    <a:pt x="126" y="552"/>
                  </a:cubicBezTo>
                  <a:cubicBezTo>
                    <a:pt x="1" y="552"/>
                    <a:pt x="1" y="778"/>
                    <a:pt x="126" y="828"/>
                  </a:cubicBezTo>
                  <a:cubicBezTo>
                    <a:pt x="377" y="928"/>
                    <a:pt x="377" y="1103"/>
                    <a:pt x="377" y="1304"/>
                  </a:cubicBezTo>
                  <a:cubicBezTo>
                    <a:pt x="402" y="1454"/>
                    <a:pt x="402" y="1630"/>
                    <a:pt x="602" y="1630"/>
                  </a:cubicBezTo>
                  <a:cubicBezTo>
                    <a:pt x="778" y="1630"/>
                    <a:pt x="828" y="1479"/>
                    <a:pt x="803" y="1329"/>
                  </a:cubicBezTo>
                  <a:cubicBezTo>
                    <a:pt x="778" y="1053"/>
                    <a:pt x="853" y="853"/>
                    <a:pt x="1204" y="652"/>
                  </a:cubicBezTo>
                  <a:lnTo>
                    <a:pt x="1204" y="652"/>
                  </a:lnTo>
                  <a:cubicBezTo>
                    <a:pt x="1178" y="654"/>
                    <a:pt x="1154" y="655"/>
                    <a:pt x="1131" y="655"/>
                  </a:cubicBezTo>
                  <a:cubicBezTo>
                    <a:pt x="609" y="655"/>
                    <a:pt x="964" y="121"/>
                    <a:pt x="6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5"/>
          <p:cNvGrpSpPr/>
          <p:nvPr/>
        </p:nvGrpSpPr>
        <p:grpSpPr>
          <a:xfrm rot="8100000">
            <a:off x="5759003" y="-159397"/>
            <a:ext cx="1040136" cy="562860"/>
            <a:chOff x="4936850" y="4568865"/>
            <a:chExt cx="902327" cy="488286"/>
          </a:xfrm>
        </p:grpSpPr>
        <p:sp>
          <p:nvSpPr>
            <p:cNvPr id="230" name="Google Shape;230;p15"/>
            <p:cNvSpPr/>
            <p:nvPr/>
          </p:nvSpPr>
          <p:spPr>
            <a:xfrm>
              <a:off x="4974926" y="4959493"/>
              <a:ext cx="44127" cy="42943"/>
            </a:xfrm>
            <a:custGeom>
              <a:avLst/>
              <a:gdLst/>
              <a:ahLst/>
              <a:cxnLst/>
              <a:rect l="l" t="t" r="r" b="b"/>
              <a:pathLst>
                <a:path w="671" h="653" extrusionOk="0">
                  <a:moveTo>
                    <a:pt x="1" y="1"/>
                  </a:moveTo>
                  <a:cubicBezTo>
                    <a:pt x="99" y="295"/>
                    <a:pt x="358" y="509"/>
                    <a:pt x="670" y="652"/>
                  </a:cubicBezTo>
                  <a:cubicBezTo>
                    <a:pt x="429" y="465"/>
                    <a:pt x="197" y="24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938560" y="4568865"/>
              <a:ext cx="772118" cy="279819"/>
            </a:xfrm>
            <a:custGeom>
              <a:avLst/>
              <a:gdLst/>
              <a:ahLst/>
              <a:cxnLst/>
              <a:rect l="l" t="t" r="r" b="b"/>
              <a:pathLst>
                <a:path w="11741" h="4255" extrusionOk="0">
                  <a:moveTo>
                    <a:pt x="8871" y="0"/>
                  </a:moveTo>
                  <a:cubicBezTo>
                    <a:pt x="8173" y="0"/>
                    <a:pt x="7474" y="84"/>
                    <a:pt x="6834" y="178"/>
                  </a:cubicBezTo>
                  <a:cubicBezTo>
                    <a:pt x="4854" y="472"/>
                    <a:pt x="2936" y="1097"/>
                    <a:pt x="1223" y="2140"/>
                  </a:cubicBezTo>
                  <a:cubicBezTo>
                    <a:pt x="563" y="2533"/>
                    <a:pt x="108" y="3104"/>
                    <a:pt x="10" y="3871"/>
                  </a:cubicBezTo>
                  <a:cubicBezTo>
                    <a:pt x="1" y="4005"/>
                    <a:pt x="1" y="4130"/>
                    <a:pt x="28" y="4255"/>
                  </a:cubicBezTo>
                  <a:cubicBezTo>
                    <a:pt x="153" y="3702"/>
                    <a:pt x="590" y="3256"/>
                    <a:pt x="1125" y="2952"/>
                  </a:cubicBezTo>
                  <a:cubicBezTo>
                    <a:pt x="2142" y="2372"/>
                    <a:pt x="3293" y="2087"/>
                    <a:pt x="4417" y="1819"/>
                  </a:cubicBezTo>
                  <a:cubicBezTo>
                    <a:pt x="5407" y="1570"/>
                    <a:pt x="6433" y="1418"/>
                    <a:pt x="7441" y="1293"/>
                  </a:cubicBezTo>
                  <a:cubicBezTo>
                    <a:pt x="8360" y="1168"/>
                    <a:pt x="9243" y="963"/>
                    <a:pt x="10153" y="820"/>
                  </a:cubicBezTo>
                  <a:cubicBezTo>
                    <a:pt x="10492" y="765"/>
                    <a:pt x="10828" y="731"/>
                    <a:pt x="11151" y="731"/>
                  </a:cubicBezTo>
                  <a:cubicBezTo>
                    <a:pt x="11354" y="731"/>
                    <a:pt x="11551" y="745"/>
                    <a:pt x="11741" y="776"/>
                  </a:cubicBezTo>
                  <a:cubicBezTo>
                    <a:pt x="10918" y="181"/>
                    <a:pt x="9896" y="0"/>
                    <a:pt x="8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4936850" y="4616871"/>
              <a:ext cx="902327" cy="440280"/>
            </a:xfrm>
            <a:custGeom>
              <a:avLst/>
              <a:gdLst/>
              <a:ahLst/>
              <a:cxnLst/>
              <a:rect l="l" t="t" r="r" b="b"/>
              <a:pathLst>
                <a:path w="13721" h="6695" extrusionOk="0">
                  <a:moveTo>
                    <a:pt x="11278" y="309"/>
                  </a:moveTo>
                  <a:cubicBezTo>
                    <a:pt x="11753" y="309"/>
                    <a:pt x="12136" y="428"/>
                    <a:pt x="12436" y="661"/>
                  </a:cubicBezTo>
                  <a:cubicBezTo>
                    <a:pt x="12802" y="938"/>
                    <a:pt x="13043" y="1375"/>
                    <a:pt x="13168" y="1955"/>
                  </a:cubicBezTo>
                  <a:cubicBezTo>
                    <a:pt x="13578" y="3766"/>
                    <a:pt x="11633" y="4729"/>
                    <a:pt x="10215" y="5166"/>
                  </a:cubicBezTo>
                  <a:cubicBezTo>
                    <a:pt x="8930" y="5568"/>
                    <a:pt x="7592" y="5701"/>
                    <a:pt x="6281" y="5996"/>
                  </a:cubicBezTo>
                  <a:cubicBezTo>
                    <a:pt x="5527" y="6170"/>
                    <a:pt x="4732" y="6362"/>
                    <a:pt x="3952" y="6362"/>
                  </a:cubicBezTo>
                  <a:cubicBezTo>
                    <a:pt x="3494" y="6362"/>
                    <a:pt x="3041" y="6296"/>
                    <a:pt x="2605" y="6121"/>
                  </a:cubicBezTo>
                  <a:cubicBezTo>
                    <a:pt x="2578" y="6103"/>
                    <a:pt x="2543" y="6085"/>
                    <a:pt x="2498" y="6076"/>
                  </a:cubicBezTo>
                  <a:lnTo>
                    <a:pt x="2489" y="6076"/>
                  </a:lnTo>
                  <a:cubicBezTo>
                    <a:pt x="2480" y="6076"/>
                    <a:pt x="2480" y="6067"/>
                    <a:pt x="2471" y="6067"/>
                  </a:cubicBezTo>
                  <a:cubicBezTo>
                    <a:pt x="2444" y="6058"/>
                    <a:pt x="2427" y="6049"/>
                    <a:pt x="2400" y="6040"/>
                  </a:cubicBezTo>
                  <a:cubicBezTo>
                    <a:pt x="2375" y="6026"/>
                    <a:pt x="2351" y="6019"/>
                    <a:pt x="2328" y="6019"/>
                  </a:cubicBezTo>
                  <a:cubicBezTo>
                    <a:pt x="2309" y="6019"/>
                    <a:pt x="2291" y="6024"/>
                    <a:pt x="2275" y="6032"/>
                  </a:cubicBezTo>
                  <a:cubicBezTo>
                    <a:pt x="1365" y="5773"/>
                    <a:pt x="348" y="4658"/>
                    <a:pt x="339" y="3757"/>
                  </a:cubicBezTo>
                  <a:cubicBezTo>
                    <a:pt x="330" y="2820"/>
                    <a:pt x="1659" y="2303"/>
                    <a:pt x="2364" y="2035"/>
                  </a:cubicBezTo>
                  <a:cubicBezTo>
                    <a:pt x="4487" y="1232"/>
                    <a:pt x="6744" y="1116"/>
                    <a:pt x="8948" y="688"/>
                  </a:cubicBezTo>
                  <a:cubicBezTo>
                    <a:pt x="9635" y="554"/>
                    <a:pt x="10304" y="385"/>
                    <a:pt x="11000" y="322"/>
                  </a:cubicBezTo>
                  <a:cubicBezTo>
                    <a:pt x="11096" y="314"/>
                    <a:pt x="11189" y="309"/>
                    <a:pt x="11278" y="309"/>
                  </a:cubicBezTo>
                  <a:close/>
                  <a:moveTo>
                    <a:pt x="11177" y="1"/>
                  </a:moveTo>
                  <a:cubicBezTo>
                    <a:pt x="10854" y="1"/>
                    <a:pt x="10518" y="35"/>
                    <a:pt x="10179" y="90"/>
                  </a:cubicBezTo>
                  <a:cubicBezTo>
                    <a:pt x="9269" y="233"/>
                    <a:pt x="8386" y="438"/>
                    <a:pt x="7467" y="563"/>
                  </a:cubicBezTo>
                  <a:cubicBezTo>
                    <a:pt x="6459" y="688"/>
                    <a:pt x="5433" y="840"/>
                    <a:pt x="4443" y="1080"/>
                  </a:cubicBezTo>
                  <a:cubicBezTo>
                    <a:pt x="3319" y="1357"/>
                    <a:pt x="2168" y="1642"/>
                    <a:pt x="1151" y="2222"/>
                  </a:cubicBezTo>
                  <a:cubicBezTo>
                    <a:pt x="616" y="2526"/>
                    <a:pt x="179" y="2972"/>
                    <a:pt x="54" y="3525"/>
                  </a:cubicBezTo>
                  <a:cubicBezTo>
                    <a:pt x="0" y="3739"/>
                    <a:pt x="0" y="3971"/>
                    <a:pt x="54" y="4212"/>
                  </a:cubicBezTo>
                  <a:cubicBezTo>
                    <a:pt x="134" y="4551"/>
                    <a:pt x="321" y="4899"/>
                    <a:pt x="580" y="5211"/>
                  </a:cubicBezTo>
                  <a:cubicBezTo>
                    <a:pt x="776" y="5452"/>
                    <a:pt x="1008" y="5675"/>
                    <a:pt x="1249" y="5862"/>
                  </a:cubicBezTo>
                  <a:cubicBezTo>
                    <a:pt x="1615" y="6130"/>
                    <a:pt x="2007" y="6335"/>
                    <a:pt x="2382" y="6397"/>
                  </a:cubicBezTo>
                  <a:cubicBezTo>
                    <a:pt x="2893" y="6614"/>
                    <a:pt x="3420" y="6695"/>
                    <a:pt x="3953" y="6695"/>
                  </a:cubicBezTo>
                  <a:cubicBezTo>
                    <a:pt x="4760" y="6695"/>
                    <a:pt x="5580" y="6509"/>
                    <a:pt x="6370" y="6326"/>
                  </a:cubicBezTo>
                  <a:cubicBezTo>
                    <a:pt x="8118" y="5925"/>
                    <a:pt x="9938" y="5782"/>
                    <a:pt x="11580" y="5006"/>
                  </a:cubicBezTo>
                  <a:cubicBezTo>
                    <a:pt x="12882" y="4390"/>
                    <a:pt x="13721" y="3337"/>
                    <a:pt x="13498" y="1865"/>
                  </a:cubicBezTo>
                  <a:cubicBezTo>
                    <a:pt x="13328" y="697"/>
                    <a:pt x="12641" y="188"/>
                    <a:pt x="11767" y="46"/>
                  </a:cubicBezTo>
                  <a:cubicBezTo>
                    <a:pt x="11577" y="15"/>
                    <a:pt x="11380" y="1"/>
                    <a:pt x="11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5201412" y="4705387"/>
              <a:ext cx="352092" cy="284357"/>
            </a:xfrm>
            <a:custGeom>
              <a:avLst/>
              <a:gdLst/>
              <a:ahLst/>
              <a:cxnLst/>
              <a:rect l="l" t="t" r="r" b="b"/>
              <a:pathLst>
                <a:path w="5354" h="4324" extrusionOk="0">
                  <a:moveTo>
                    <a:pt x="4407" y="350"/>
                  </a:moveTo>
                  <a:cubicBezTo>
                    <a:pt x="4434" y="582"/>
                    <a:pt x="4470" y="805"/>
                    <a:pt x="4497" y="1028"/>
                  </a:cubicBezTo>
                  <a:cubicBezTo>
                    <a:pt x="4604" y="1768"/>
                    <a:pt x="4746" y="2500"/>
                    <a:pt x="4970" y="3214"/>
                  </a:cubicBezTo>
                  <a:cubicBezTo>
                    <a:pt x="4372" y="3428"/>
                    <a:pt x="3729" y="3481"/>
                    <a:pt x="3114" y="3606"/>
                  </a:cubicBezTo>
                  <a:cubicBezTo>
                    <a:pt x="2498" y="3731"/>
                    <a:pt x="1883" y="3847"/>
                    <a:pt x="1267" y="3981"/>
                  </a:cubicBezTo>
                  <a:cubicBezTo>
                    <a:pt x="1160" y="3517"/>
                    <a:pt x="946" y="3071"/>
                    <a:pt x="830" y="2598"/>
                  </a:cubicBezTo>
                  <a:cubicBezTo>
                    <a:pt x="759" y="2304"/>
                    <a:pt x="732" y="2000"/>
                    <a:pt x="661" y="1697"/>
                  </a:cubicBezTo>
                  <a:cubicBezTo>
                    <a:pt x="607" y="1474"/>
                    <a:pt x="429" y="1260"/>
                    <a:pt x="366" y="1037"/>
                  </a:cubicBezTo>
                  <a:cubicBezTo>
                    <a:pt x="1241" y="912"/>
                    <a:pt x="2115" y="734"/>
                    <a:pt x="2989" y="582"/>
                  </a:cubicBezTo>
                  <a:cubicBezTo>
                    <a:pt x="3462" y="493"/>
                    <a:pt x="3935" y="412"/>
                    <a:pt x="4407" y="350"/>
                  </a:cubicBezTo>
                  <a:close/>
                  <a:moveTo>
                    <a:pt x="4530" y="1"/>
                  </a:moveTo>
                  <a:cubicBezTo>
                    <a:pt x="4522" y="1"/>
                    <a:pt x="4514" y="1"/>
                    <a:pt x="4506" y="2"/>
                  </a:cubicBezTo>
                  <a:cubicBezTo>
                    <a:pt x="3051" y="172"/>
                    <a:pt x="1624" y="519"/>
                    <a:pt x="170" y="725"/>
                  </a:cubicBezTo>
                  <a:cubicBezTo>
                    <a:pt x="116" y="734"/>
                    <a:pt x="81" y="760"/>
                    <a:pt x="63" y="796"/>
                  </a:cubicBezTo>
                  <a:cubicBezTo>
                    <a:pt x="27" y="823"/>
                    <a:pt x="0" y="867"/>
                    <a:pt x="9" y="921"/>
                  </a:cubicBezTo>
                  <a:cubicBezTo>
                    <a:pt x="18" y="1081"/>
                    <a:pt x="54" y="1206"/>
                    <a:pt x="134" y="1340"/>
                  </a:cubicBezTo>
                  <a:cubicBezTo>
                    <a:pt x="134" y="1358"/>
                    <a:pt x="143" y="1367"/>
                    <a:pt x="152" y="1385"/>
                  </a:cubicBezTo>
                  <a:cubicBezTo>
                    <a:pt x="313" y="1688"/>
                    <a:pt x="384" y="1991"/>
                    <a:pt x="447" y="2321"/>
                  </a:cubicBezTo>
                  <a:cubicBezTo>
                    <a:pt x="500" y="2616"/>
                    <a:pt x="554" y="2901"/>
                    <a:pt x="625" y="3196"/>
                  </a:cubicBezTo>
                  <a:cubicBezTo>
                    <a:pt x="705" y="3535"/>
                    <a:pt x="902" y="3847"/>
                    <a:pt x="964" y="4195"/>
                  </a:cubicBezTo>
                  <a:cubicBezTo>
                    <a:pt x="983" y="4280"/>
                    <a:pt x="1046" y="4317"/>
                    <a:pt x="1113" y="4317"/>
                  </a:cubicBezTo>
                  <a:cubicBezTo>
                    <a:pt x="1137" y="4317"/>
                    <a:pt x="1163" y="4312"/>
                    <a:pt x="1187" y="4302"/>
                  </a:cubicBezTo>
                  <a:cubicBezTo>
                    <a:pt x="1207" y="4315"/>
                    <a:pt x="1231" y="4323"/>
                    <a:pt x="1260" y="4323"/>
                  </a:cubicBezTo>
                  <a:cubicBezTo>
                    <a:pt x="1271" y="4323"/>
                    <a:pt x="1282" y="4322"/>
                    <a:pt x="1294" y="4320"/>
                  </a:cubicBezTo>
                  <a:cubicBezTo>
                    <a:pt x="2008" y="4168"/>
                    <a:pt x="2721" y="4034"/>
                    <a:pt x="3435" y="3892"/>
                  </a:cubicBezTo>
                  <a:cubicBezTo>
                    <a:pt x="4042" y="3767"/>
                    <a:pt x="4648" y="3704"/>
                    <a:pt x="5219" y="3481"/>
                  </a:cubicBezTo>
                  <a:cubicBezTo>
                    <a:pt x="5264" y="3463"/>
                    <a:pt x="5291" y="3437"/>
                    <a:pt x="5300" y="3410"/>
                  </a:cubicBezTo>
                  <a:cubicBezTo>
                    <a:pt x="5335" y="3374"/>
                    <a:pt x="5353" y="3321"/>
                    <a:pt x="5335" y="3258"/>
                  </a:cubicBezTo>
                  <a:cubicBezTo>
                    <a:pt x="5112" y="2589"/>
                    <a:pt x="4970" y="1902"/>
                    <a:pt x="4862" y="1206"/>
                  </a:cubicBezTo>
                  <a:cubicBezTo>
                    <a:pt x="4818" y="912"/>
                    <a:pt x="4782" y="609"/>
                    <a:pt x="4746" y="314"/>
                  </a:cubicBezTo>
                  <a:cubicBezTo>
                    <a:pt x="4746" y="279"/>
                    <a:pt x="4729" y="252"/>
                    <a:pt x="4711" y="225"/>
                  </a:cubicBezTo>
                  <a:cubicBezTo>
                    <a:pt x="4736" y="133"/>
                    <a:pt x="4658" y="1"/>
                    <a:pt x="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5192271" y="4961532"/>
              <a:ext cx="33276" cy="24661"/>
            </a:xfrm>
            <a:custGeom>
              <a:avLst/>
              <a:gdLst/>
              <a:ahLst/>
              <a:cxnLst/>
              <a:rect l="l" t="t" r="r" b="b"/>
              <a:pathLst>
                <a:path w="506" h="375" extrusionOk="0">
                  <a:moveTo>
                    <a:pt x="259" y="1"/>
                  </a:moveTo>
                  <a:cubicBezTo>
                    <a:pt x="141" y="1"/>
                    <a:pt x="1" y="172"/>
                    <a:pt x="95" y="273"/>
                  </a:cubicBezTo>
                  <a:cubicBezTo>
                    <a:pt x="166" y="345"/>
                    <a:pt x="238" y="375"/>
                    <a:pt x="297" y="375"/>
                  </a:cubicBezTo>
                  <a:cubicBezTo>
                    <a:pt x="436" y="375"/>
                    <a:pt x="505" y="208"/>
                    <a:pt x="336" y="32"/>
                  </a:cubicBezTo>
                  <a:cubicBezTo>
                    <a:pt x="314" y="10"/>
                    <a:pt x="28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5126377" y="4954363"/>
              <a:ext cx="33144" cy="24529"/>
            </a:xfrm>
            <a:custGeom>
              <a:avLst/>
              <a:gdLst/>
              <a:ahLst/>
              <a:cxnLst/>
              <a:rect l="l" t="t" r="r" b="b"/>
              <a:pathLst>
                <a:path w="504" h="373" extrusionOk="0">
                  <a:moveTo>
                    <a:pt x="207" y="0"/>
                  </a:moveTo>
                  <a:cubicBezTo>
                    <a:pt x="68" y="0"/>
                    <a:pt x="0" y="169"/>
                    <a:pt x="169" y="338"/>
                  </a:cubicBezTo>
                  <a:cubicBezTo>
                    <a:pt x="192" y="362"/>
                    <a:pt x="220" y="373"/>
                    <a:pt x="248" y="373"/>
                  </a:cubicBezTo>
                  <a:cubicBezTo>
                    <a:pt x="366" y="373"/>
                    <a:pt x="503" y="199"/>
                    <a:pt x="410" y="106"/>
                  </a:cubicBezTo>
                  <a:cubicBezTo>
                    <a:pt x="338" y="31"/>
                    <a:pt x="266"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5057984" y="4936082"/>
              <a:ext cx="33407" cy="24792"/>
            </a:xfrm>
            <a:custGeom>
              <a:avLst/>
              <a:gdLst/>
              <a:ahLst/>
              <a:cxnLst/>
              <a:rect l="l" t="t" r="r" b="b"/>
              <a:pathLst>
                <a:path w="508" h="377" extrusionOk="0">
                  <a:moveTo>
                    <a:pt x="260" y="1"/>
                  </a:moveTo>
                  <a:cubicBezTo>
                    <a:pt x="138" y="1"/>
                    <a:pt x="1" y="176"/>
                    <a:pt x="94" y="277"/>
                  </a:cubicBezTo>
                  <a:cubicBezTo>
                    <a:pt x="165" y="347"/>
                    <a:pt x="235" y="376"/>
                    <a:pt x="294" y="376"/>
                  </a:cubicBezTo>
                  <a:cubicBezTo>
                    <a:pt x="435" y="376"/>
                    <a:pt x="508" y="206"/>
                    <a:pt x="344" y="36"/>
                  </a:cubicBezTo>
                  <a:cubicBezTo>
                    <a:pt x="319" y="11"/>
                    <a:pt x="290"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5144527" y="4905305"/>
              <a:ext cx="33605" cy="24332"/>
            </a:xfrm>
            <a:custGeom>
              <a:avLst/>
              <a:gdLst/>
              <a:ahLst/>
              <a:cxnLst/>
              <a:rect l="l" t="t" r="r" b="b"/>
              <a:pathLst>
                <a:path w="511" h="370" extrusionOk="0">
                  <a:moveTo>
                    <a:pt x="212" y="1"/>
                  </a:moveTo>
                  <a:cubicBezTo>
                    <a:pt x="73" y="1"/>
                    <a:pt x="1" y="165"/>
                    <a:pt x="170" y="334"/>
                  </a:cubicBezTo>
                  <a:cubicBezTo>
                    <a:pt x="192" y="359"/>
                    <a:pt x="220" y="369"/>
                    <a:pt x="250" y="369"/>
                  </a:cubicBezTo>
                  <a:cubicBezTo>
                    <a:pt x="369" y="369"/>
                    <a:pt x="511" y="195"/>
                    <a:pt x="411" y="102"/>
                  </a:cubicBezTo>
                  <a:cubicBezTo>
                    <a:pt x="341" y="30"/>
                    <a:pt x="270" y="1"/>
                    <a:pt x="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5169188" y="4850196"/>
              <a:ext cx="29330" cy="24595"/>
            </a:xfrm>
            <a:custGeom>
              <a:avLst/>
              <a:gdLst/>
              <a:ahLst/>
              <a:cxnLst/>
              <a:rect l="l" t="t" r="r" b="b"/>
              <a:pathLst>
                <a:path w="446" h="374" extrusionOk="0">
                  <a:moveTo>
                    <a:pt x="208" y="0"/>
                  </a:moveTo>
                  <a:cubicBezTo>
                    <a:pt x="69" y="0"/>
                    <a:pt x="0" y="167"/>
                    <a:pt x="169" y="343"/>
                  </a:cubicBezTo>
                  <a:cubicBezTo>
                    <a:pt x="191" y="364"/>
                    <a:pt x="218" y="374"/>
                    <a:pt x="245" y="374"/>
                  </a:cubicBezTo>
                  <a:cubicBezTo>
                    <a:pt x="319" y="374"/>
                    <a:pt x="402" y="307"/>
                    <a:pt x="428" y="235"/>
                  </a:cubicBezTo>
                  <a:cubicBezTo>
                    <a:pt x="446" y="200"/>
                    <a:pt x="446" y="164"/>
                    <a:pt x="437" y="137"/>
                  </a:cubicBezTo>
                  <a:cubicBezTo>
                    <a:pt x="428" y="119"/>
                    <a:pt x="419" y="111"/>
                    <a:pt x="410" y="102"/>
                  </a:cubicBezTo>
                  <a:cubicBezTo>
                    <a:pt x="339" y="30"/>
                    <a:pt x="267" y="0"/>
                    <a:pt x="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5130323" y="4794166"/>
              <a:ext cx="33276" cy="24595"/>
            </a:xfrm>
            <a:custGeom>
              <a:avLst/>
              <a:gdLst/>
              <a:ahLst/>
              <a:cxnLst/>
              <a:rect l="l" t="t" r="r" b="b"/>
              <a:pathLst>
                <a:path w="506" h="374" extrusionOk="0">
                  <a:moveTo>
                    <a:pt x="209" y="1"/>
                  </a:moveTo>
                  <a:cubicBezTo>
                    <a:pt x="70" y="1"/>
                    <a:pt x="0" y="169"/>
                    <a:pt x="163" y="338"/>
                  </a:cubicBezTo>
                  <a:cubicBezTo>
                    <a:pt x="187" y="363"/>
                    <a:pt x="216" y="373"/>
                    <a:pt x="246" y="373"/>
                  </a:cubicBezTo>
                  <a:cubicBezTo>
                    <a:pt x="368" y="373"/>
                    <a:pt x="506" y="199"/>
                    <a:pt x="412" y="106"/>
                  </a:cubicBezTo>
                  <a:cubicBezTo>
                    <a:pt x="340" y="31"/>
                    <a:pt x="268"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5116052" y="4879789"/>
              <a:ext cx="33342" cy="24266"/>
            </a:xfrm>
            <a:custGeom>
              <a:avLst/>
              <a:gdLst/>
              <a:ahLst/>
              <a:cxnLst/>
              <a:rect l="l" t="t" r="r" b="b"/>
              <a:pathLst>
                <a:path w="507" h="369" extrusionOk="0">
                  <a:moveTo>
                    <a:pt x="260" y="0"/>
                  </a:moveTo>
                  <a:cubicBezTo>
                    <a:pt x="138" y="0"/>
                    <a:pt x="1" y="174"/>
                    <a:pt x="94" y="267"/>
                  </a:cubicBezTo>
                  <a:cubicBezTo>
                    <a:pt x="166" y="339"/>
                    <a:pt x="238" y="369"/>
                    <a:pt x="297" y="369"/>
                  </a:cubicBezTo>
                  <a:cubicBezTo>
                    <a:pt x="437" y="369"/>
                    <a:pt x="507" y="204"/>
                    <a:pt x="344" y="35"/>
                  </a:cubicBezTo>
                  <a:cubicBezTo>
                    <a:pt x="319" y="11"/>
                    <a:pt x="290"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5050553" y="4896756"/>
              <a:ext cx="33539" cy="24332"/>
            </a:xfrm>
            <a:custGeom>
              <a:avLst/>
              <a:gdLst/>
              <a:ahLst/>
              <a:cxnLst/>
              <a:rect l="l" t="t" r="r" b="b"/>
              <a:pathLst>
                <a:path w="510" h="370" extrusionOk="0">
                  <a:moveTo>
                    <a:pt x="259" y="0"/>
                  </a:moveTo>
                  <a:cubicBezTo>
                    <a:pt x="139" y="0"/>
                    <a:pt x="0" y="168"/>
                    <a:pt x="100" y="268"/>
                  </a:cubicBezTo>
                  <a:cubicBezTo>
                    <a:pt x="169" y="340"/>
                    <a:pt x="240" y="370"/>
                    <a:pt x="299" y="370"/>
                  </a:cubicBezTo>
                  <a:cubicBezTo>
                    <a:pt x="437" y="370"/>
                    <a:pt x="510" y="205"/>
                    <a:pt x="341" y="36"/>
                  </a:cubicBezTo>
                  <a:cubicBezTo>
                    <a:pt x="317" y="11"/>
                    <a:pt x="28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5077516" y="4828429"/>
              <a:ext cx="33670" cy="24661"/>
            </a:xfrm>
            <a:custGeom>
              <a:avLst/>
              <a:gdLst/>
              <a:ahLst/>
              <a:cxnLst/>
              <a:rect l="l" t="t" r="r" b="b"/>
              <a:pathLst>
                <a:path w="512" h="375" extrusionOk="0">
                  <a:moveTo>
                    <a:pt x="257" y="1"/>
                  </a:moveTo>
                  <a:cubicBezTo>
                    <a:pt x="124" y="1"/>
                    <a:pt x="0" y="172"/>
                    <a:pt x="118" y="290"/>
                  </a:cubicBezTo>
                  <a:lnTo>
                    <a:pt x="154" y="326"/>
                  </a:lnTo>
                  <a:cubicBezTo>
                    <a:pt x="188" y="360"/>
                    <a:pt x="228" y="375"/>
                    <a:pt x="266" y="375"/>
                  </a:cubicBezTo>
                  <a:cubicBezTo>
                    <a:pt x="395" y="375"/>
                    <a:pt x="512" y="209"/>
                    <a:pt x="395" y="85"/>
                  </a:cubicBezTo>
                  <a:lnTo>
                    <a:pt x="368" y="49"/>
                  </a:lnTo>
                  <a:cubicBezTo>
                    <a:pt x="334" y="15"/>
                    <a:pt x="295" y="1"/>
                    <a:pt x="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5014844" y="4860126"/>
              <a:ext cx="33210" cy="24661"/>
            </a:xfrm>
            <a:custGeom>
              <a:avLst/>
              <a:gdLst/>
              <a:ahLst/>
              <a:cxnLst/>
              <a:rect l="l" t="t" r="r" b="b"/>
              <a:pathLst>
                <a:path w="505" h="375" extrusionOk="0">
                  <a:moveTo>
                    <a:pt x="209" y="1"/>
                  </a:moveTo>
                  <a:cubicBezTo>
                    <a:pt x="69" y="1"/>
                    <a:pt x="1" y="168"/>
                    <a:pt x="170" y="343"/>
                  </a:cubicBezTo>
                  <a:cubicBezTo>
                    <a:pt x="192" y="365"/>
                    <a:pt x="219" y="375"/>
                    <a:pt x="247" y="375"/>
                  </a:cubicBezTo>
                  <a:cubicBezTo>
                    <a:pt x="365" y="375"/>
                    <a:pt x="505" y="203"/>
                    <a:pt x="411" y="102"/>
                  </a:cubicBezTo>
                  <a:cubicBezTo>
                    <a:pt x="339" y="31"/>
                    <a:pt x="268"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5030693" y="4796468"/>
              <a:ext cx="33539" cy="24398"/>
            </a:xfrm>
            <a:custGeom>
              <a:avLst/>
              <a:gdLst/>
              <a:ahLst/>
              <a:cxnLst/>
              <a:rect l="l" t="t" r="r" b="b"/>
              <a:pathLst>
                <a:path w="510" h="371" extrusionOk="0">
                  <a:moveTo>
                    <a:pt x="243" y="0"/>
                  </a:moveTo>
                  <a:cubicBezTo>
                    <a:pt x="115" y="0"/>
                    <a:pt x="0" y="169"/>
                    <a:pt x="116" y="285"/>
                  </a:cubicBezTo>
                  <a:lnTo>
                    <a:pt x="143" y="321"/>
                  </a:lnTo>
                  <a:cubicBezTo>
                    <a:pt x="180" y="356"/>
                    <a:pt x="221" y="370"/>
                    <a:pt x="260" y="370"/>
                  </a:cubicBezTo>
                  <a:cubicBezTo>
                    <a:pt x="393" y="370"/>
                    <a:pt x="510" y="204"/>
                    <a:pt x="393" y="80"/>
                  </a:cubicBezTo>
                  <a:lnTo>
                    <a:pt x="357" y="53"/>
                  </a:lnTo>
                  <a:cubicBezTo>
                    <a:pt x="322" y="16"/>
                    <a:pt x="282"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5575665" y="4906620"/>
              <a:ext cx="33736" cy="24529"/>
            </a:xfrm>
            <a:custGeom>
              <a:avLst/>
              <a:gdLst/>
              <a:ahLst/>
              <a:cxnLst/>
              <a:rect l="l" t="t" r="r" b="b"/>
              <a:pathLst>
                <a:path w="513" h="373" extrusionOk="0">
                  <a:moveTo>
                    <a:pt x="216" y="0"/>
                  </a:moveTo>
                  <a:cubicBezTo>
                    <a:pt x="75" y="0"/>
                    <a:pt x="0" y="171"/>
                    <a:pt x="171" y="341"/>
                  </a:cubicBezTo>
                  <a:cubicBezTo>
                    <a:pt x="193" y="363"/>
                    <a:pt x="220" y="372"/>
                    <a:pt x="248" y="372"/>
                  </a:cubicBezTo>
                  <a:cubicBezTo>
                    <a:pt x="368" y="372"/>
                    <a:pt x="513" y="201"/>
                    <a:pt x="411" y="100"/>
                  </a:cubicBezTo>
                  <a:cubicBezTo>
                    <a:pt x="344" y="30"/>
                    <a:pt x="274"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5572180" y="4838688"/>
              <a:ext cx="31632" cy="22293"/>
            </a:xfrm>
            <a:custGeom>
              <a:avLst/>
              <a:gdLst/>
              <a:ahLst/>
              <a:cxnLst/>
              <a:rect l="l" t="t" r="r" b="b"/>
              <a:pathLst>
                <a:path w="481" h="339" extrusionOk="0">
                  <a:moveTo>
                    <a:pt x="243" y="1"/>
                  </a:moveTo>
                  <a:cubicBezTo>
                    <a:pt x="115" y="1"/>
                    <a:pt x="0" y="169"/>
                    <a:pt x="117" y="286"/>
                  </a:cubicBezTo>
                  <a:cubicBezTo>
                    <a:pt x="152" y="323"/>
                    <a:pt x="193" y="339"/>
                    <a:pt x="232" y="339"/>
                  </a:cubicBezTo>
                  <a:cubicBezTo>
                    <a:pt x="362" y="339"/>
                    <a:pt x="481" y="170"/>
                    <a:pt x="357" y="54"/>
                  </a:cubicBezTo>
                  <a:cubicBezTo>
                    <a:pt x="322" y="16"/>
                    <a:pt x="282"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5628801" y="4864138"/>
              <a:ext cx="33210" cy="24661"/>
            </a:xfrm>
            <a:custGeom>
              <a:avLst/>
              <a:gdLst/>
              <a:ahLst/>
              <a:cxnLst/>
              <a:rect l="l" t="t" r="r" b="b"/>
              <a:pathLst>
                <a:path w="505" h="375" extrusionOk="0">
                  <a:moveTo>
                    <a:pt x="259" y="1"/>
                  </a:moveTo>
                  <a:cubicBezTo>
                    <a:pt x="140" y="1"/>
                    <a:pt x="0" y="172"/>
                    <a:pt x="94" y="273"/>
                  </a:cubicBezTo>
                  <a:cubicBezTo>
                    <a:pt x="166" y="345"/>
                    <a:pt x="237" y="375"/>
                    <a:pt x="296" y="375"/>
                  </a:cubicBezTo>
                  <a:cubicBezTo>
                    <a:pt x="436" y="375"/>
                    <a:pt x="504" y="208"/>
                    <a:pt x="335" y="32"/>
                  </a:cubicBezTo>
                  <a:cubicBezTo>
                    <a:pt x="313" y="10"/>
                    <a:pt x="286"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5638468" y="4814421"/>
              <a:ext cx="33210" cy="24595"/>
            </a:xfrm>
            <a:custGeom>
              <a:avLst/>
              <a:gdLst/>
              <a:ahLst/>
              <a:cxnLst/>
              <a:rect l="l" t="t" r="r" b="b"/>
              <a:pathLst>
                <a:path w="505" h="374" extrusionOk="0">
                  <a:moveTo>
                    <a:pt x="209" y="0"/>
                  </a:moveTo>
                  <a:cubicBezTo>
                    <a:pt x="70" y="0"/>
                    <a:pt x="1" y="167"/>
                    <a:pt x="170" y="342"/>
                  </a:cubicBezTo>
                  <a:cubicBezTo>
                    <a:pt x="192" y="364"/>
                    <a:pt x="219" y="374"/>
                    <a:pt x="247" y="374"/>
                  </a:cubicBezTo>
                  <a:cubicBezTo>
                    <a:pt x="365" y="374"/>
                    <a:pt x="505" y="203"/>
                    <a:pt x="411" y="101"/>
                  </a:cubicBezTo>
                  <a:cubicBezTo>
                    <a:pt x="339" y="30"/>
                    <a:pt x="268"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5690684" y="4832243"/>
              <a:ext cx="31763" cy="22293"/>
            </a:xfrm>
            <a:custGeom>
              <a:avLst/>
              <a:gdLst/>
              <a:ahLst/>
              <a:cxnLst/>
              <a:rect l="l" t="t" r="r" b="b"/>
              <a:pathLst>
                <a:path w="483" h="339" extrusionOk="0">
                  <a:moveTo>
                    <a:pt x="251" y="0"/>
                  </a:moveTo>
                  <a:cubicBezTo>
                    <a:pt x="120" y="0"/>
                    <a:pt x="0" y="169"/>
                    <a:pt x="117" y="285"/>
                  </a:cubicBezTo>
                  <a:cubicBezTo>
                    <a:pt x="154" y="323"/>
                    <a:pt x="196" y="339"/>
                    <a:pt x="236" y="339"/>
                  </a:cubicBezTo>
                  <a:cubicBezTo>
                    <a:pt x="368" y="339"/>
                    <a:pt x="483" y="170"/>
                    <a:pt x="366" y="53"/>
                  </a:cubicBezTo>
                  <a:cubicBezTo>
                    <a:pt x="331" y="16"/>
                    <a:pt x="2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5743425" y="4774043"/>
              <a:ext cx="29462" cy="24792"/>
            </a:xfrm>
            <a:custGeom>
              <a:avLst/>
              <a:gdLst/>
              <a:ahLst/>
              <a:cxnLst/>
              <a:rect l="l" t="t" r="r" b="b"/>
              <a:pathLst>
                <a:path w="448" h="377" extrusionOk="0">
                  <a:moveTo>
                    <a:pt x="216" y="0"/>
                  </a:moveTo>
                  <a:cubicBezTo>
                    <a:pt x="76" y="0"/>
                    <a:pt x="1" y="170"/>
                    <a:pt x="171" y="341"/>
                  </a:cubicBezTo>
                  <a:cubicBezTo>
                    <a:pt x="198" y="376"/>
                    <a:pt x="242" y="376"/>
                    <a:pt x="278" y="376"/>
                  </a:cubicBezTo>
                  <a:cubicBezTo>
                    <a:pt x="349" y="359"/>
                    <a:pt x="430" y="287"/>
                    <a:pt x="439" y="207"/>
                  </a:cubicBezTo>
                  <a:cubicBezTo>
                    <a:pt x="448" y="171"/>
                    <a:pt x="448" y="136"/>
                    <a:pt x="412" y="100"/>
                  </a:cubicBezTo>
                  <a:cubicBezTo>
                    <a:pt x="344" y="29"/>
                    <a:pt x="274" y="0"/>
                    <a:pt x="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5676479" y="4777134"/>
              <a:ext cx="33342" cy="24595"/>
            </a:xfrm>
            <a:custGeom>
              <a:avLst/>
              <a:gdLst/>
              <a:ahLst/>
              <a:cxnLst/>
              <a:rect l="l" t="t" r="r" b="b"/>
              <a:pathLst>
                <a:path w="507" h="374" extrusionOk="0">
                  <a:moveTo>
                    <a:pt x="209" y="1"/>
                  </a:moveTo>
                  <a:cubicBezTo>
                    <a:pt x="70" y="1"/>
                    <a:pt x="1" y="170"/>
                    <a:pt x="163" y="338"/>
                  </a:cubicBezTo>
                  <a:cubicBezTo>
                    <a:pt x="188" y="363"/>
                    <a:pt x="217" y="373"/>
                    <a:pt x="247" y="373"/>
                  </a:cubicBezTo>
                  <a:cubicBezTo>
                    <a:pt x="369" y="373"/>
                    <a:pt x="506" y="200"/>
                    <a:pt x="413" y="106"/>
                  </a:cubicBezTo>
                  <a:cubicBezTo>
                    <a:pt x="341" y="32"/>
                    <a:pt x="269"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5694235" y="4707689"/>
              <a:ext cx="25845" cy="26502"/>
            </a:xfrm>
            <a:custGeom>
              <a:avLst/>
              <a:gdLst/>
              <a:ahLst/>
              <a:cxnLst/>
              <a:rect l="l" t="t" r="r" b="b"/>
              <a:pathLst>
                <a:path w="393" h="403" extrusionOk="0">
                  <a:moveTo>
                    <a:pt x="178" y="1"/>
                  </a:moveTo>
                  <a:cubicBezTo>
                    <a:pt x="152" y="1"/>
                    <a:pt x="125" y="7"/>
                    <a:pt x="98" y="21"/>
                  </a:cubicBezTo>
                  <a:cubicBezTo>
                    <a:pt x="36" y="56"/>
                    <a:pt x="0" y="137"/>
                    <a:pt x="18" y="217"/>
                  </a:cubicBezTo>
                  <a:cubicBezTo>
                    <a:pt x="12" y="312"/>
                    <a:pt x="100" y="402"/>
                    <a:pt x="193" y="402"/>
                  </a:cubicBezTo>
                  <a:cubicBezTo>
                    <a:pt x="231" y="402"/>
                    <a:pt x="270" y="387"/>
                    <a:pt x="303" y="351"/>
                  </a:cubicBezTo>
                  <a:cubicBezTo>
                    <a:pt x="366" y="279"/>
                    <a:pt x="393" y="172"/>
                    <a:pt x="330" y="83"/>
                  </a:cubicBezTo>
                  <a:cubicBezTo>
                    <a:pt x="293" y="33"/>
                    <a:pt x="238"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5629656" y="4673229"/>
              <a:ext cx="31171" cy="22293"/>
            </a:xfrm>
            <a:custGeom>
              <a:avLst/>
              <a:gdLst/>
              <a:ahLst/>
              <a:cxnLst/>
              <a:rect l="l" t="t" r="r" b="b"/>
              <a:pathLst>
                <a:path w="474" h="339" extrusionOk="0">
                  <a:moveTo>
                    <a:pt x="243" y="1"/>
                  </a:moveTo>
                  <a:cubicBezTo>
                    <a:pt x="115" y="1"/>
                    <a:pt x="1" y="170"/>
                    <a:pt x="117" y="286"/>
                  </a:cubicBezTo>
                  <a:cubicBezTo>
                    <a:pt x="152" y="323"/>
                    <a:pt x="192" y="339"/>
                    <a:pt x="231" y="339"/>
                  </a:cubicBezTo>
                  <a:cubicBezTo>
                    <a:pt x="359" y="339"/>
                    <a:pt x="474" y="170"/>
                    <a:pt x="358" y="54"/>
                  </a:cubicBezTo>
                  <a:cubicBezTo>
                    <a:pt x="322" y="16"/>
                    <a:pt x="282" y="1"/>
                    <a:pt x="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5626697" y="4754183"/>
              <a:ext cx="31237" cy="22359"/>
            </a:xfrm>
            <a:custGeom>
              <a:avLst/>
              <a:gdLst/>
              <a:ahLst/>
              <a:cxnLst/>
              <a:rect l="l" t="t" r="r" b="b"/>
              <a:pathLst>
                <a:path w="475" h="340" extrusionOk="0">
                  <a:moveTo>
                    <a:pt x="244" y="1"/>
                  </a:moveTo>
                  <a:cubicBezTo>
                    <a:pt x="115" y="1"/>
                    <a:pt x="1" y="170"/>
                    <a:pt x="117" y="286"/>
                  </a:cubicBezTo>
                  <a:cubicBezTo>
                    <a:pt x="153" y="323"/>
                    <a:pt x="193" y="339"/>
                    <a:pt x="232" y="339"/>
                  </a:cubicBezTo>
                  <a:cubicBezTo>
                    <a:pt x="360" y="339"/>
                    <a:pt x="474" y="170"/>
                    <a:pt x="358" y="54"/>
                  </a:cubicBezTo>
                  <a:cubicBezTo>
                    <a:pt x="323" y="17"/>
                    <a:pt x="282" y="1"/>
                    <a:pt x="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5581452" y="4791799"/>
              <a:ext cx="33210" cy="24595"/>
            </a:xfrm>
            <a:custGeom>
              <a:avLst/>
              <a:gdLst/>
              <a:ahLst/>
              <a:cxnLst/>
              <a:rect l="l" t="t" r="r" b="b"/>
              <a:pathLst>
                <a:path w="505" h="374" extrusionOk="0">
                  <a:moveTo>
                    <a:pt x="206" y="1"/>
                  </a:moveTo>
                  <a:cubicBezTo>
                    <a:pt x="70" y="1"/>
                    <a:pt x="0" y="170"/>
                    <a:pt x="163" y="338"/>
                  </a:cubicBezTo>
                  <a:cubicBezTo>
                    <a:pt x="187" y="363"/>
                    <a:pt x="217" y="373"/>
                    <a:pt x="246" y="373"/>
                  </a:cubicBezTo>
                  <a:cubicBezTo>
                    <a:pt x="368" y="373"/>
                    <a:pt x="504" y="200"/>
                    <a:pt x="404" y="106"/>
                  </a:cubicBezTo>
                  <a:cubicBezTo>
                    <a:pt x="334" y="32"/>
                    <a:pt x="264" y="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5580203" y="4714791"/>
              <a:ext cx="33407" cy="24727"/>
            </a:xfrm>
            <a:custGeom>
              <a:avLst/>
              <a:gdLst/>
              <a:ahLst/>
              <a:cxnLst/>
              <a:rect l="l" t="t" r="r" b="b"/>
              <a:pathLst>
                <a:path w="508" h="376" extrusionOk="0">
                  <a:moveTo>
                    <a:pt x="214" y="0"/>
                  </a:moveTo>
                  <a:cubicBezTo>
                    <a:pt x="72" y="0"/>
                    <a:pt x="0" y="170"/>
                    <a:pt x="164" y="341"/>
                  </a:cubicBezTo>
                  <a:cubicBezTo>
                    <a:pt x="189" y="365"/>
                    <a:pt x="217" y="376"/>
                    <a:pt x="247" y="376"/>
                  </a:cubicBezTo>
                  <a:cubicBezTo>
                    <a:pt x="370" y="376"/>
                    <a:pt x="507" y="200"/>
                    <a:pt x="414" y="100"/>
                  </a:cubicBezTo>
                  <a:cubicBezTo>
                    <a:pt x="343" y="29"/>
                    <a:pt x="273" y="0"/>
                    <a:pt x="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5540351" y="4753920"/>
              <a:ext cx="33210" cy="24332"/>
            </a:xfrm>
            <a:custGeom>
              <a:avLst/>
              <a:gdLst/>
              <a:ahLst/>
              <a:cxnLst/>
              <a:rect l="l" t="t" r="r" b="b"/>
              <a:pathLst>
                <a:path w="505" h="370" extrusionOk="0">
                  <a:moveTo>
                    <a:pt x="207" y="1"/>
                  </a:moveTo>
                  <a:cubicBezTo>
                    <a:pt x="71" y="1"/>
                    <a:pt x="1" y="166"/>
                    <a:pt x="163" y="335"/>
                  </a:cubicBezTo>
                  <a:cubicBezTo>
                    <a:pt x="188" y="359"/>
                    <a:pt x="217" y="370"/>
                    <a:pt x="247" y="370"/>
                  </a:cubicBezTo>
                  <a:cubicBezTo>
                    <a:pt x="369" y="370"/>
                    <a:pt x="505" y="196"/>
                    <a:pt x="404" y="103"/>
                  </a:cubicBezTo>
                  <a:cubicBezTo>
                    <a:pt x="335" y="31"/>
                    <a:pt x="265"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5522069" y="4686777"/>
              <a:ext cx="33407" cy="24727"/>
            </a:xfrm>
            <a:custGeom>
              <a:avLst/>
              <a:gdLst/>
              <a:ahLst/>
              <a:cxnLst/>
              <a:rect l="l" t="t" r="r" b="b"/>
              <a:pathLst>
                <a:path w="508" h="376" extrusionOk="0">
                  <a:moveTo>
                    <a:pt x="260" y="0"/>
                  </a:moveTo>
                  <a:cubicBezTo>
                    <a:pt x="138" y="0"/>
                    <a:pt x="0" y="176"/>
                    <a:pt x="94" y="276"/>
                  </a:cubicBezTo>
                  <a:cubicBezTo>
                    <a:pt x="164" y="347"/>
                    <a:pt x="235" y="376"/>
                    <a:pt x="293" y="376"/>
                  </a:cubicBezTo>
                  <a:cubicBezTo>
                    <a:pt x="435" y="376"/>
                    <a:pt x="507" y="206"/>
                    <a:pt x="343" y="35"/>
                  </a:cubicBezTo>
                  <a:cubicBezTo>
                    <a:pt x="319" y="11"/>
                    <a:pt x="290"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15"/>
          <p:cNvSpPr txBox="1"/>
          <p:nvPr/>
        </p:nvSpPr>
        <p:spPr>
          <a:xfrm>
            <a:off x="3452900" y="4006275"/>
            <a:ext cx="4556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73763"/>
                </a:solidFill>
                <a:latin typeface="Patrick Hand"/>
                <a:ea typeface="Patrick Hand"/>
                <a:cs typeface="Patrick Hand"/>
                <a:sym typeface="Patrick Hand"/>
              </a:rPr>
              <a:t>dataSet link :</a:t>
            </a:r>
            <a:endParaRPr sz="1600" b="1">
              <a:solidFill>
                <a:srgbClr val="073763"/>
              </a:solidFill>
              <a:latin typeface="Patrick Hand"/>
              <a:ea typeface="Patrick Hand"/>
              <a:cs typeface="Patrick Hand"/>
              <a:sym typeface="Patrick Hand"/>
            </a:endParaRPr>
          </a:p>
          <a:p>
            <a:pPr marL="0" lvl="0" indent="0" algn="l" rtl="0">
              <a:spcBef>
                <a:spcPts val="0"/>
              </a:spcBef>
              <a:spcAft>
                <a:spcPts val="0"/>
              </a:spcAft>
              <a:buNone/>
            </a:pPr>
            <a:r>
              <a:rPr lang="en">
                <a:solidFill>
                  <a:srgbClr val="073763"/>
                </a:solidFill>
                <a:latin typeface="Patrick Hand"/>
                <a:ea typeface="Patrick Hand"/>
                <a:cs typeface="Patrick Hand"/>
                <a:sym typeface="Patrick Hand"/>
              </a:rPr>
              <a:t>https://www.kaggle.com/datasets/raghadalharbi/breast-cancer-gene-expression-profiles-metabric</a:t>
            </a:r>
            <a:endParaRPr>
              <a:solidFill>
                <a:srgbClr val="073763"/>
              </a:solidFill>
              <a:latin typeface="Patrick Hand"/>
              <a:ea typeface="Patrick Hand"/>
              <a:cs typeface="Patrick Hand"/>
              <a:sym typeface="Patrick Ha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4"/>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Delete matched rows.</a:t>
            </a:r>
            <a:endParaRPr/>
          </a:p>
        </p:txBody>
      </p:sp>
      <p:pic>
        <p:nvPicPr>
          <p:cNvPr id="486" name="Google Shape;486;p24"/>
          <p:cNvPicPr preferRelativeResize="0"/>
          <p:nvPr/>
        </p:nvPicPr>
        <p:blipFill>
          <a:blip r:embed="rId3">
            <a:alphaModFix/>
          </a:blip>
          <a:stretch>
            <a:fillRect/>
          </a:stretch>
        </p:blipFill>
        <p:spPr>
          <a:xfrm>
            <a:off x="155175" y="1287175"/>
            <a:ext cx="5467751" cy="3324225"/>
          </a:xfrm>
          <a:prstGeom prst="rect">
            <a:avLst/>
          </a:prstGeom>
          <a:noFill/>
          <a:ln>
            <a:noFill/>
          </a:ln>
        </p:spPr>
      </p:pic>
      <p:pic>
        <p:nvPicPr>
          <p:cNvPr id="487" name="Google Shape;487;p24"/>
          <p:cNvPicPr preferRelativeResize="0"/>
          <p:nvPr/>
        </p:nvPicPr>
        <p:blipFill>
          <a:blip r:embed="rId4">
            <a:alphaModFix/>
          </a:blip>
          <a:stretch>
            <a:fillRect/>
          </a:stretch>
        </p:blipFill>
        <p:spPr>
          <a:xfrm>
            <a:off x="3305900" y="3724600"/>
            <a:ext cx="5793751" cy="108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5"/>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Delete columns</a:t>
            </a:r>
            <a:endParaRPr/>
          </a:p>
        </p:txBody>
      </p:sp>
      <p:pic>
        <p:nvPicPr>
          <p:cNvPr id="493" name="Google Shape;493;p25"/>
          <p:cNvPicPr preferRelativeResize="0"/>
          <p:nvPr/>
        </p:nvPicPr>
        <p:blipFill>
          <a:blip r:embed="rId3">
            <a:alphaModFix/>
          </a:blip>
          <a:stretch>
            <a:fillRect/>
          </a:stretch>
        </p:blipFill>
        <p:spPr>
          <a:xfrm>
            <a:off x="0" y="1257400"/>
            <a:ext cx="3861504" cy="3886100"/>
          </a:xfrm>
          <a:prstGeom prst="rect">
            <a:avLst/>
          </a:prstGeom>
          <a:noFill/>
          <a:ln>
            <a:noFill/>
          </a:ln>
        </p:spPr>
      </p:pic>
      <p:sp>
        <p:nvSpPr>
          <p:cNvPr id="494" name="Google Shape;494;p25"/>
          <p:cNvSpPr txBox="1"/>
          <p:nvPr/>
        </p:nvSpPr>
        <p:spPr>
          <a:xfrm>
            <a:off x="4693450" y="1671650"/>
            <a:ext cx="3514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atrick Hand"/>
                <a:ea typeface="Patrick Hand"/>
                <a:cs typeface="Patrick Hand"/>
                <a:sym typeface="Patrick Hand"/>
              </a:rPr>
              <a:t>Delete cancer_type column because it has only one value which is breast_cancer …. Which add no value to my data.</a:t>
            </a:r>
            <a:endParaRPr>
              <a:latin typeface="Patrick Hand"/>
              <a:ea typeface="Patrick Hand"/>
              <a:cs typeface="Patrick Hand"/>
              <a:sym typeface="Patrick Ha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6"/>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Delete columns </a:t>
            </a:r>
            <a:endParaRPr/>
          </a:p>
        </p:txBody>
      </p:sp>
      <p:pic>
        <p:nvPicPr>
          <p:cNvPr id="500" name="Google Shape;500;p26"/>
          <p:cNvPicPr preferRelativeResize="0"/>
          <p:nvPr/>
        </p:nvPicPr>
        <p:blipFill>
          <a:blip r:embed="rId3">
            <a:alphaModFix/>
          </a:blip>
          <a:stretch>
            <a:fillRect/>
          </a:stretch>
        </p:blipFill>
        <p:spPr>
          <a:xfrm>
            <a:off x="4974425" y="1675450"/>
            <a:ext cx="4112425" cy="3468050"/>
          </a:xfrm>
          <a:prstGeom prst="rect">
            <a:avLst/>
          </a:prstGeom>
          <a:noFill/>
          <a:ln>
            <a:noFill/>
          </a:ln>
        </p:spPr>
      </p:pic>
      <p:pic>
        <p:nvPicPr>
          <p:cNvPr id="501" name="Google Shape;501;p26"/>
          <p:cNvPicPr preferRelativeResize="0"/>
          <p:nvPr/>
        </p:nvPicPr>
        <p:blipFill>
          <a:blip r:embed="rId4">
            <a:alphaModFix/>
          </a:blip>
          <a:stretch>
            <a:fillRect/>
          </a:stretch>
        </p:blipFill>
        <p:spPr>
          <a:xfrm>
            <a:off x="1422800" y="3226700"/>
            <a:ext cx="3476625" cy="1916800"/>
          </a:xfrm>
          <a:prstGeom prst="rect">
            <a:avLst/>
          </a:prstGeom>
          <a:noFill/>
          <a:ln>
            <a:noFill/>
          </a:ln>
        </p:spPr>
      </p:pic>
      <p:sp>
        <p:nvSpPr>
          <p:cNvPr id="502" name="Google Shape;502;p26"/>
          <p:cNvSpPr txBox="1"/>
          <p:nvPr/>
        </p:nvSpPr>
        <p:spPr>
          <a:xfrm>
            <a:off x="0" y="2143150"/>
            <a:ext cx="2775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atrick Hand"/>
                <a:ea typeface="Patrick Hand"/>
                <a:cs typeface="Patrick Hand"/>
                <a:sym typeface="Patrick Hand"/>
              </a:rPr>
              <a:t>Remove columns that doesn’t have any mutations.</a:t>
            </a:r>
            <a:endParaRPr>
              <a:latin typeface="Patrick Hand"/>
              <a:ea typeface="Patrick Hand"/>
              <a:cs typeface="Patrick Hand"/>
              <a:sym typeface="Patrick Ha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7"/>
          <p:cNvSpPr txBox="1">
            <a:spLocks noGrp="1"/>
          </p:cNvSpPr>
          <p:nvPr>
            <p:ph type="ctrTitle"/>
          </p:nvPr>
        </p:nvSpPr>
        <p:spPr>
          <a:xfrm>
            <a:off x="278600" y="182175"/>
            <a:ext cx="7952100" cy="525000"/>
          </a:xfrm>
          <a:prstGeom prst="rect">
            <a:avLst/>
          </a:prstGeom>
        </p:spPr>
        <p:txBody>
          <a:bodyPr spcFirstLastPara="1" wrap="square" lIns="91425" tIns="0" rIns="91425" bIns="0" anchor="b" anchorCtr="0">
            <a:noAutofit/>
          </a:bodyPr>
          <a:lstStyle/>
          <a:p>
            <a:pPr marL="0" lvl="0" indent="0" algn="ctr" rtl="0">
              <a:lnSpc>
                <a:spcPct val="100000"/>
              </a:lnSpc>
              <a:spcBef>
                <a:spcPts val="0"/>
              </a:spcBef>
              <a:spcAft>
                <a:spcPts val="0"/>
              </a:spcAft>
              <a:buNone/>
            </a:pPr>
            <a:r>
              <a:rPr lang="en" sz="3400"/>
              <a:t>Data cleaning using OpenRefine</a:t>
            </a:r>
            <a:endParaRPr/>
          </a:p>
        </p:txBody>
      </p:sp>
      <p:sp>
        <p:nvSpPr>
          <p:cNvPr id="508" name="Google Shape;508;p27"/>
          <p:cNvSpPr txBox="1">
            <a:spLocks noGrp="1"/>
          </p:cNvSpPr>
          <p:nvPr>
            <p:ph type="subTitle" idx="1"/>
          </p:nvPr>
        </p:nvSpPr>
        <p:spPr>
          <a:xfrm>
            <a:off x="3553100" y="2366850"/>
            <a:ext cx="4677600" cy="11265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Deleting all rows containing “blank”values</a:t>
            </a:r>
            <a:endParaRPr/>
          </a:p>
          <a:p>
            <a:pPr marL="0" lvl="0" indent="0" algn="ctr" rtl="0">
              <a:spcBef>
                <a:spcPts val="0"/>
              </a:spcBef>
              <a:spcAft>
                <a:spcPts val="0"/>
              </a:spcAft>
              <a:buNone/>
            </a:pPr>
            <a:r>
              <a:rPr lang="en"/>
              <a:t>Aka rows with empty values</a:t>
            </a:r>
            <a:endParaRPr/>
          </a:p>
        </p:txBody>
      </p:sp>
      <p:pic>
        <p:nvPicPr>
          <p:cNvPr id="509" name="Google Shape;509;p27"/>
          <p:cNvPicPr preferRelativeResize="0"/>
          <p:nvPr/>
        </p:nvPicPr>
        <p:blipFill>
          <a:blip r:embed="rId3">
            <a:alphaModFix/>
          </a:blip>
          <a:stretch>
            <a:fillRect/>
          </a:stretch>
        </p:blipFill>
        <p:spPr>
          <a:xfrm>
            <a:off x="364325" y="1011975"/>
            <a:ext cx="2751525" cy="4131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8"/>
          <p:cNvSpPr txBox="1">
            <a:spLocks noGrp="1"/>
          </p:cNvSpPr>
          <p:nvPr>
            <p:ph type="ctrTitle"/>
          </p:nvPr>
        </p:nvSpPr>
        <p:spPr>
          <a:xfrm>
            <a:off x="1828025" y="42875"/>
            <a:ext cx="4677600" cy="9981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sz="4900"/>
              <a:t>Save the clean data</a:t>
            </a:r>
            <a:endParaRPr sz="4900"/>
          </a:p>
        </p:txBody>
      </p:sp>
      <p:pic>
        <p:nvPicPr>
          <p:cNvPr id="515" name="Google Shape;515;p28"/>
          <p:cNvPicPr preferRelativeResize="0"/>
          <p:nvPr/>
        </p:nvPicPr>
        <p:blipFill>
          <a:blip r:embed="rId3">
            <a:alphaModFix/>
          </a:blip>
          <a:stretch>
            <a:fillRect/>
          </a:stretch>
        </p:blipFill>
        <p:spPr>
          <a:xfrm>
            <a:off x="741775" y="1410075"/>
            <a:ext cx="5146644" cy="3797725"/>
          </a:xfrm>
          <a:prstGeom prst="rect">
            <a:avLst/>
          </a:prstGeom>
          <a:noFill/>
          <a:ln>
            <a:noFill/>
          </a:ln>
        </p:spPr>
      </p:pic>
      <p:sp>
        <p:nvSpPr>
          <p:cNvPr id="516" name="Google Shape;516;p28"/>
          <p:cNvSpPr txBox="1"/>
          <p:nvPr/>
        </p:nvSpPr>
        <p:spPr>
          <a:xfrm>
            <a:off x="6118650" y="1703775"/>
            <a:ext cx="321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Patrick Hand"/>
                <a:ea typeface="Patrick Hand"/>
                <a:cs typeface="Patrick Hand"/>
                <a:sym typeface="Patrick Hand"/>
              </a:rPr>
              <a:t>Download the file as .csv formate.</a:t>
            </a:r>
            <a:endParaRPr sz="1800">
              <a:latin typeface="Patrick Hand"/>
              <a:ea typeface="Patrick Hand"/>
              <a:cs typeface="Patrick Hand"/>
              <a:sym typeface="Patrick Ha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9"/>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R- Programming </a:t>
            </a:r>
            <a:endParaRPr/>
          </a:p>
          <a:p>
            <a:pPr marL="0" lvl="0" indent="0" algn="ctr" rtl="0">
              <a:spcBef>
                <a:spcPts val="0"/>
              </a:spcBef>
              <a:spcAft>
                <a:spcPts val="0"/>
              </a:spcAft>
              <a:buNone/>
            </a:pPr>
            <a:r>
              <a:rPr lang="en"/>
              <a:t>“Discovering data “</a:t>
            </a:r>
            <a:endParaRPr/>
          </a:p>
        </p:txBody>
      </p:sp>
      <p:pic>
        <p:nvPicPr>
          <p:cNvPr id="522" name="Google Shape;522;p29"/>
          <p:cNvPicPr preferRelativeResize="0"/>
          <p:nvPr/>
        </p:nvPicPr>
        <p:blipFill>
          <a:blip r:embed="rId3">
            <a:alphaModFix/>
          </a:blip>
          <a:stretch>
            <a:fillRect/>
          </a:stretch>
        </p:blipFill>
        <p:spPr>
          <a:xfrm>
            <a:off x="1084650" y="1969300"/>
            <a:ext cx="4686300" cy="990600"/>
          </a:xfrm>
          <a:prstGeom prst="rect">
            <a:avLst/>
          </a:prstGeom>
          <a:noFill/>
          <a:ln>
            <a:noFill/>
          </a:ln>
        </p:spPr>
      </p:pic>
      <p:sp>
        <p:nvSpPr>
          <p:cNvPr id="523" name="Google Shape;523;p29"/>
          <p:cNvSpPr txBox="1"/>
          <p:nvPr/>
        </p:nvSpPr>
        <p:spPr>
          <a:xfrm>
            <a:off x="6097200" y="2110600"/>
            <a:ext cx="28182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Patrick Hand"/>
                <a:ea typeface="Patrick Hand"/>
                <a:cs typeface="Patrick Hand"/>
                <a:sym typeface="Patrick Hand"/>
              </a:rPr>
              <a:t>Read the file and check the number of rows and columns.</a:t>
            </a:r>
            <a:endParaRPr sz="1700">
              <a:latin typeface="Patrick Hand"/>
              <a:ea typeface="Patrick Hand"/>
              <a:cs typeface="Patrick Hand"/>
              <a:sym typeface="Patrick Hand"/>
            </a:endParaRPr>
          </a:p>
        </p:txBody>
      </p:sp>
      <p:pic>
        <p:nvPicPr>
          <p:cNvPr id="524" name="Google Shape;524;p29"/>
          <p:cNvPicPr preferRelativeResize="0"/>
          <p:nvPr/>
        </p:nvPicPr>
        <p:blipFill>
          <a:blip r:embed="rId4">
            <a:alphaModFix/>
          </a:blip>
          <a:stretch>
            <a:fillRect/>
          </a:stretch>
        </p:blipFill>
        <p:spPr>
          <a:xfrm>
            <a:off x="1738325" y="3455200"/>
            <a:ext cx="4438650" cy="148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0"/>
          <p:cNvSpPr txBox="1"/>
          <p:nvPr/>
        </p:nvSpPr>
        <p:spPr>
          <a:xfrm>
            <a:off x="1275175" y="653675"/>
            <a:ext cx="6879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b="1">
                <a:solidFill>
                  <a:srgbClr val="E27F86"/>
                </a:solidFill>
                <a:latin typeface="Patrick Hand"/>
                <a:ea typeface="Patrick Hand"/>
                <a:cs typeface="Patrick Hand"/>
                <a:sym typeface="Patrick Hand"/>
              </a:rPr>
              <a:t>R programming (t-test&amp;visualization)</a:t>
            </a:r>
            <a:endParaRPr sz="3500" b="1">
              <a:solidFill>
                <a:srgbClr val="E27F86"/>
              </a:solidFill>
              <a:latin typeface="Patrick Hand"/>
              <a:ea typeface="Patrick Hand"/>
              <a:cs typeface="Patrick Hand"/>
              <a:sym typeface="Patrick Hand"/>
            </a:endParaRPr>
          </a:p>
        </p:txBody>
      </p:sp>
      <p:sp>
        <p:nvSpPr>
          <p:cNvPr id="530" name="Google Shape;530;p30"/>
          <p:cNvSpPr/>
          <p:nvPr/>
        </p:nvSpPr>
        <p:spPr>
          <a:xfrm>
            <a:off x="2293150" y="2472425"/>
            <a:ext cx="2222100" cy="2222100"/>
          </a:xfrm>
          <a:prstGeom prst="ellipse">
            <a:avLst/>
          </a:prstGeom>
          <a:solidFill>
            <a:srgbClr val="FF59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0"/>
          <p:cNvGrpSpPr/>
          <p:nvPr/>
        </p:nvGrpSpPr>
        <p:grpSpPr>
          <a:xfrm>
            <a:off x="2889673" y="1875492"/>
            <a:ext cx="3225941" cy="2592721"/>
            <a:chOff x="1917371" y="1288466"/>
            <a:chExt cx="2993079" cy="2405568"/>
          </a:xfrm>
        </p:grpSpPr>
        <p:sp>
          <p:nvSpPr>
            <p:cNvPr id="532" name="Google Shape;532;p30"/>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6" name="Google Shape;536;p30"/>
          <p:cNvPicPr preferRelativeResize="0"/>
          <p:nvPr/>
        </p:nvPicPr>
        <p:blipFill>
          <a:blip r:embed="rId3">
            <a:alphaModFix/>
          </a:blip>
          <a:stretch>
            <a:fillRect/>
          </a:stretch>
        </p:blipFill>
        <p:spPr>
          <a:xfrm>
            <a:off x="3036425" y="2081402"/>
            <a:ext cx="2932450" cy="1649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1"/>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900" b="1" i="1">
                <a:latin typeface="Patrick Hand"/>
                <a:ea typeface="Patrick Hand"/>
                <a:cs typeface="Patrick Hand"/>
                <a:sym typeface="Patrick Hand"/>
              </a:rPr>
              <a:t>Classify our data to survival and non_survival</a:t>
            </a:r>
            <a:endParaRPr sz="1900" b="1" i="1">
              <a:latin typeface="Patrick Hand"/>
              <a:ea typeface="Patrick Hand"/>
              <a:cs typeface="Patrick Hand"/>
              <a:sym typeface="Patrick Hand"/>
            </a:endParaRPr>
          </a:p>
          <a:p>
            <a:pPr marL="0" lvl="0" indent="0" algn="l" rtl="0">
              <a:spcBef>
                <a:spcPts val="1200"/>
              </a:spcBef>
              <a:spcAft>
                <a:spcPts val="1200"/>
              </a:spcAft>
              <a:buNone/>
            </a:pPr>
            <a:endParaRPr>
              <a:latin typeface="Patrick Hand"/>
              <a:ea typeface="Patrick Hand"/>
              <a:cs typeface="Patrick Hand"/>
              <a:sym typeface="Patrick Hand"/>
            </a:endParaRPr>
          </a:p>
        </p:txBody>
      </p:sp>
      <p:sp>
        <p:nvSpPr>
          <p:cNvPr id="542" name="Google Shape;542;p31"/>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two _sample t-test</a:t>
            </a:r>
            <a:endParaRPr/>
          </a:p>
        </p:txBody>
      </p:sp>
      <p:pic>
        <p:nvPicPr>
          <p:cNvPr id="543" name="Google Shape;543;p31"/>
          <p:cNvPicPr preferRelativeResize="0"/>
          <p:nvPr/>
        </p:nvPicPr>
        <p:blipFill>
          <a:blip r:embed="rId3">
            <a:alphaModFix/>
          </a:blip>
          <a:stretch>
            <a:fillRect/>
          </a:stretch>
        </p:blipFill>
        <p:spPr>
          <a:xfrm>
            <a:off x="1243225" y="2097138"/>
            <a:ext cx="6305550" cy="256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2"/>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P_valuse &gt;0.05 so ,we are 95% confidence to reject the null hypothesis.</a:t>
            </a:r>
            <a:endParaRPr/>
          </a:p>
          <a:p>
            <a:pPr marL="0" lvl="0" indent="0" algn="l" rtl="0">
              <a:spcBef>
                <a:spcPts val="1200"/>
              </a:spcBef>
              <a:spcAft>
                <a:spcPts val="0"/>
              </a:spcAft>
              <a:buNone/>
            </a:pPr>
            <a:r>
              <a:rPr lang="en"/>
              <a:t>H0:that the treatment is useless and all patients will die.</a:t>
            </a:r>
            <a:endParaRPr/>
          </a:p>
          <a:p>
            <a:pPr marL="0" lvl="0" indent="0" algn="l" rtl="0">
              <a:spcBef>
                <a:spcPts val="1200"/>
              </a:spcBef>
              <a:spcAft>
                <a:spcPts val="0"/>
              </a:spcAft>
              <a:buNone/>
            </a:pPr>
            <a:r>
              <a:rPr lang="en"/>
              <a:t>He:that the treatment is useful </a:t>
            </a:r>
            <a:endParaRPr/>
          </a:p>
          <a:p>
            <a:pPr marL="0" lvl="0" indent="0" algn="l" rtl="0">
              <a:spcBef>
                <a:spcPts val="1200"/>
              </a:spcBef>
              <a:spcAft>
                <a:spcPts val="1200"/>
              </a:spcAft>
              <a:buNone/>
            </a:pPr>
            <a:endParaRPr/>
          </a:p>
        </p:txBody>
      </p:sp>
      <p:sp>
        <p:nvSpPr>
          <p:cNvPr id="549" name="Google Shape;549;p32"/>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Results of 2-sample t-test</a:t>
            </a:r>
            <a:endParaRPr/>
          </a:p>
        </p:txBody>
      </p:sp>
      <p:pic>
        <p:nvPicPr>
          <p:cNvPr id="550" name="Google Shape;550;p32"/>
          <p:cNvPicPr preferRelativeResize="0"/>
          <p:nvPr/>
        </p:nvPicPr>
        <p:blipFill>
          <a:blip r:embed="rId3">
            <a:alphaModFix/>
          </a:blip>
          <a:stretch>
            <a:fillRect/>
          </a:stretch>
        </p:blipFill>
        <p:spPr>
          <a:xfrm>
            <a:off x="1309650" y="2376750"/>
            <a:ext cx="5259901" cy="2537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3"/>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T-test </a:t>
            </a:r>
            <a:endParaRPr/>
          </a:p>
        </p:txBody>
      </p:sp>
      <p:sp>
        <p:nvSpPr>
          <p:cNvPr id="556" name="Google Shape;556;p33"/>
          <p:cNvSpPr txBox="1"/>
          <p:nvPr/>
        </p:nvSpPr>
        <p:spPr>
          <a:xfrm>
            <a:off x="4939900" y="1339450"/>
            <a:ext cx="3482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73763"/>
                </a:solidFill>
                <a:latin typeface="Patrick Hand"/>
                <a:ea typeface="Patrick Hand"/>
                <a:cs typeface="Patrick Hand"/>
                <a:sym typeface="Patrick Hand"/>
              </a:rPr>
              <a:t>You will reject your null hypothesis in this situation as the p &lt; 0.05. If you are comparing difference with respect to some variable in two groups, then it means both groups have significance differences in the mean values of that variable.</a:t>
            </a:r>
            <a:endParaRPr b="1">
              <a:solidFill>
                <a:srgbClr val="073763"/>
              </a:solidFill>
              <a:latin typeface="Patrick Hand"/>
              <a:ea typeface="Patrick Hand"/>
              <a:cs typeface="Patrick Hand"/>
              <a:sym typeface="Patrick Hand"/>
            </a:endParaRPr>
          </a:p>
        </p:txBody>
      </p:sp>
      <p:pic>
        <p:nvPicPr>
          <p:cNvPr id="557" name="Google Shape;557;p33"/>
          <p:cNvPicPr preferRelativeResize="0"/>
          <p:nvPr/>
        </p:nvPicPr>
        <p:blipFill>
          <a:blip r:embed="rId3">
            <a:alphaModFix/>
          </a:blip>
          <a:stretch>
            <a:fillRect/>
          </a:stretch>
        </p:blipFill>
        <p:spPr>
          <a:xfrm>
            <a:off x="0" y="1403775"/>
            <a:ext cx="4500575" cy="1133475"/>
          </a:xfrm>
          <a:prstGeom prst="rect">
            <a:avLst/>
          </a:prstGeom>
          <a:noFill/>
          <a:ln>
            <a:noFill/>
          </a:ln>
        </p:spPr>
      </p:pic>
      <p:pic>
        <p:nvPicPr>
          <p:cNvPr id="558" name="Google Shape;558;p33"/>
          <p:cNvPicPr preferRelativeResize="0"/>
          <p:nvPr/>
        </p:nvPicPr>
        <p:blipFill>
          <a:blip r:embed="rId4">
            <a:alphaModFix/>
          </a:blip>
          <a:stretch>
            <a:fillRect/>
          </a:stretch>
        </p:blipFill>
        <p:spPr>
          <a:xfrm>
            <a:off x="2659850" y="2665825"/>
            <a:ext cx="4208175" cy="2301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6"/>
          <p:cNvSpPr txBox="1">
            <a:spLocks noGrp="1"/>
          </p:cNvSpPr>
          <p:nvPr>
            <p:ph type="ctrTitle"/>
          </p:nvPr>
        </p:nvSpPr>
        <p:spPr>
          <a:xfrm>
            <a:off x="0" y="0"/>
            <a:ext cx="6969600" cy="10182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Team members:</a:t>
            </a:r>
            <a:endParaRPr/>
          </a:p>
        </p:txBody>
      </p:sp>
      <p:sp>
        <p:nvSpPr>
          <p:cNvPr id="265" name="Google Shape;265;p16"/>
          <p:cNvSpPr/>
          <p:nvPr/>
        </p:nvSpPr>
        <p:spPr>
          <a:xfrm>
            <a:off x="7510794" y="1687626"/>
            <a:ext cx="1433100" cy="1529400"/>
          </a:xfrm>
          <a:prstGeom prst="ellipse">
            <a:avLst/>
          </a:prstGeom>
          <a:solidFill>
            <a:srgbClr val="FF59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16"/>
          <p:cNvGrpSpPr/>
          <p:nvPr/>
        </p:nvGrpSpPr>
        <p:grpSpPr>
          <a:xfrm>
            <a:off x="4835740" y="1483146"/>
            <a:ext cx="1256733" cy="2112788"/>
            <a:chOff x="1302150" y="1722375"/>
            <a:chExt cx="1612850" cy="2540325"/>
          </a:xfrm>
        </p:grpSpPr>
        <p:sp>
          <p:nvSpPr>
            <p:cNvPr id="267" name="Google Shape;267;p16"/>
            <p:cNvSpPr/>
            <p:nvPr/>
          </p:nvSpPr>
          <p:spPr>
            <a:xfrm>
              <a:off x="1945950" y="2138675"/>
              <a:ext cx="386950" cy="779400"/>
            </a:xfrm>
            <a:custGeom>
              <a:avLst/>
              <a:gdLst/>
              <a:ahLst/>
              <a:cxnLst/>
              <a:rect l="l" t="t" r="r" b="b"/>
              <a:pathLst>
                <a:path w="15478" h="31176" extrusionOk="0">
                  <a:moveTo>
                    <a:pt x="1401" y="0"/>
                  </a:moveTo>
                  <a:cubicBezTo>
                    <a:pt x="0" y="6572"/>
                    <a:pt x="1234" y="13410"/>
                    <a:pt x="2469" y="20014"/>
                  </a:cubicBezTo>
                  <a:cubicBezTo>
                    <a:pt x="2769" y="21616"/>
                    <a:pt x="3069" y="23250"/>
                    <a:pt x="3369" y="24851"/>
                  </a:cubicBezTo>
                  <a:cubicBezTo>
                    <a:pt x="3603" y="26052"/>
                    <a:pt x="3836" y="27286"/>
                    <a:pt x="4604" y="28187"/>
                  </a:cubicBezTo>
                  <a:cubicBezTo>
                    <a:pt x="6205" y="30155"/>
                    <a:pt x="9440" y="30856"/>
                    <a:pt x="11809" y="31089"/>
                  </a:cubicBezTo>
                  <a:cubicBezTo>
                    <a:pt x="12229" y="31135"/>
                    <a:pt x="12609" y="31175"/>
                    <a:pt x="12948" y="31175"/>
                  </a:cubicBezTo>
                  <a:cubicBezTo>
                    <a:pt x="13846" y="31175"/>
                    <a:pt x="14453" y="30890"/>
                    <a:pt x="14744" y="29655"/>
                  </a:cubicBezTo>
                  <a:cubicBezTo>
                    <a:pt x="15078" y="28354"/>
                    <a:pt x="15478" y="26619"/>
                    <a:pt x="15411" y="25252"/>
                  </a:cubicBezTo>
                  <a:cubicBezTo>
                    <a:pt x="15411" y="24384"/>
                    <a:pt x="15211" y="23550"/>
                    <a:pt x="15011" y="22716"/>
                  </a:cubicBezTo>
                  <a:cubicBezTo>
                    <a:pt x="14177" y="19181"/>
                    <a:pt x="13343" y="15645"/>
                    <a:pt x="12509" y="12142"/>
                  </a:cubicBezTo>
                  <a:cubicBezTo>
                    <a:pt x="11875" y="9407"/>
                    <a:pt x="11108" y="6471"/>
                    <a:pt x="9207" y="4303"/>
                  </a:cubicBezTo>
                  <a:cubicBezTo>
                    <a:pt x="7272" y="2102"/>
                    <a:pt x="4737" y="501"/>
                    <a:pt x="1401"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2052675" y="2745650"/>
              <a:ext cx="590400" cy="250050"/>
            </a:xfrm>
            <a:custGeom>
              <a:avLst/>
              <a:gdLst/>
              <a:ahLst/>
              <a:cxnLst/>
              <a:rect l="l" t="t" r="r" b="b"/>
              <a:pathLst>
                <a:path w="23616" h="10002" extrusionOk="0">
                  <a:moveTo>
                    <a:pt x="4418" y="0"/>
                  </a:moveTo>
                  <a:cubicBezTo>
                    <a:pt x="3458" y="0"/>
                    <a:pt x="2492" y="159"/>
                    <a:pt x="1535" y="472"/>
                  </a:cubicBezTo>
                  <a:cubicBezTo>
                    <a:pt x="1302" y="539"/>
                    <a:pt x="1102" y="606"/>
                    <a:pt x="935" y="806"/>
                  </a:cubicBezTo>
                  <a:cubicBezTo>
                    <a:pt x="1" y="1706"/>
                    <a:pt x="802" y="5409"/>
                    <a:pt x="1469" y="6276"/>
                  </a:cubicBezTo>
                  <a:cubicBezTo>
                    <a:pt x="2903" y="8011"/>
                    <a:pt x="6305" y="7978"/>
                    <a:pt x="8207" y="8078"/>
                  </a:cubicBezTo>
                  <a:cubicBezTo>
                    <a:pt x="11743" y="8244"/>
                    <a:pt x="15045" y="8545"/>
                    <a:pt x="18514" y="9178"/>
                  </a:cubicBezTo>
                  <a:cubicBezTo>
                    <a:pt x="19381" y="9345"/>
                    <a:pt x="20249" y="9512"/>
                    <a:pt x="21149" y="9679"/>
                  </a:cubicBezTo>
                  <a:cubicBezTo>
                    <a:pt x="21653" y="9770"/>
                    <a:pt x="22283" y="10002"/>
                    <a:pt x="22748" y="10002"/>
                  </a:cubicBezTo>
                  <a:cubicBezTo>
                    <a:pt x="23297" y="10002"/>
                    <a:pt x="23615" y="9677"/>
                    <a:pt x="23218" y="8411"/>
                  </a:cubicBezTo>
                  <a:cubicBezTo>
                    <a:pt x="22784" y="7010"/>
                    <a:pt x="21783" y="5943"/>
                    <a:pt x="20616" y="5776"/>
                  </a:cubicBezTo>
                  <a:cubicBezTo>
                    <a:pt x="20494" y="5762"/>
                    <a:pt x="20372" y="5757"/>
                    <a:pt x="20249" y="5757"/>
                  </a:cubicBezTo>
                  <a:cubicBezTo>
                    <a:pt x="19651" y="5757"/>
                    <a:pt x="19045" y="5890"/>
                    <a:pt x="18459" y="5890"/>
                  </a:cubicBezTo>
                  <a:cubicBezTo>
                    <a:pt x="18275" y="5890"/>
                    <a:pt x="18093" y="5877"/>
                    <a:pt x="17914" y="5843"/>
                  </a:cubicBezTo>
                  <a:cubicBezTo>
                    <a:pt x="17380" y="5743"/>
                    <a:pt x="16913" y="5509"/>
                    <a:pt x="16446" y="5242"/>
                  </a:cubicBezTo>
                  <a:cubicBezTo>
                    <a:pt x="14778" y="4342"/>
                    <a:pt x="13110" y="3674"/>
                    <a:pt x="11509" y="2707"/>
                  </a:cubicBezTo>
                  <a:cubicBezTo>
                    <a:pt x="10508" y="2107"/>
                    <a:pt x="9474" y="1440"/>
                    <a:pt x="8440" y="939"/>
                  </a:cubicBezTo>
                  <a:cubicBezTo>
                    <a:pt x="7973" y="739"/>
                    <a:pt x="7506" y="539"/>
                    <a:pt x="7039" y="405"/>
                  </a:cubicBezTo>
                  <a:cubicBezTo>
                    <a:pt x="6177" y="134"/>
                    <a:pt x="5300" y="0"/>
                    <a:pt x="4418"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1341350" y="3350375"/>
              <a:ext cx="940700" cy="100100"/>
            </a:xfrm>
            <a:custGeom>
              <a:avLst/>
              <a:gdLst/>
              <a:ahLst/>
              <a:cxnLst/>
              <a:rect l="l" t="t" r="r" b="b"/>
              <a:pathLst>
                <a:path w="37628" h="4004" extrusionOk="0">
                  <a:moveTo>
                    <a:pt x="2002" y="0"/>
                  </a:moveTo>
                  <a:cubicBezTo>
                    <a:pt x="901" y="0"/>
                    <a:pt x="0" y="901"/>
                    <a:pt x="0" y="2002"/>
                  </a:cubicBezTo>
                  <a:cubicBezTo>
                    <a:pt x="0" y="3102"/>
                    <a:pt x="901" y="4003"/>
                    <a:pt x="2002" y="4003"/>
                  </a:cubicBezTo>
                  <a:lnTo>
                    <a:pt x="35626" y="4003"/>
                  </a:lnTo>
                  <a:cubicBezTo>
                    <a:pt x="36727" y="4003"/>
                    <a:pt x="37627" y="3102"/>
                    <a:pt x="37627" y="2002"/>
                  </a:cubicBezTo>
                  <a:cubicBezTo>
                    <a:pt x="37627" y="901"/>
                    <a:pt x="36727" y="0"/>
                    <a:pt x="35626"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1302150" y="2415525"/>
              <a:ext cx="818950" cy="456200"/>
            </a:xfrm>
            <a:custGeom>
              <a:avLst/>
              <a:gdLst/>
              <a:ahLst/>
              <a:cxnLst/>
              <a:rect l="l" t="t" r="r" b="b"/>
              <a:pathLst>
                <a:path w="32758" h="18248" extrusionOk="0">
                  <a:moveTo>
                    <a:pt x="2636" y="1"/>
                  </a:moveTo>
                  <a:cubicBezTo>
                    <a:pt x="1201" y="1"/>
                    <a:pt x="1" y="1168"/>
                    <a:pt x="1" y="2636"/>
                  </a:cubicBezTo>
                  <a:lnTo>
                    <a:pt x="1" y="15612"/>
                  </a:lnTo>
                  <a:cubicBezTo>
                    <a:pt x="1" y="17046"/>
                    <a:pt x="1201" y="18247"/>
                    <a:pt x="2636" y="18247"/>
                  </a:cubicBezTo>
                  <a:lnTo>
                    <a:pt x="30122" y="18247"/>
                  </a:lnTo>
                  <a:cubicBezTo>
                    <a:pt x="31590" y="18247"/>
                    <a:pt x="32757" y="17046"/>
                    <a:pt x="32757" y="15612"/>
                  </a:cubicBezTo>
                  <a:lnTo>
                    <a:pt x="32757" y="2636"/>
                  </a:lnTo>
                  <a:cubicBezTo>
                    <a:pt x="32757" y="1168"/>
                    <a:pt x="31590" y="1"/>
                    <a:pt x="30122"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1407225"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1955950"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1759975"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1377200"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2192775" y="3425425"/>
              <a:ext cx="50900" cy="737225"/>
            </a:xfrm>
            <a:custGeom>
              <a:avLst/>
              <a:gdLst/>
              <a:ahLst/>
              <a:cxnLst/>
              <a:rect l="l" t="t" r="r" b="b"/>
              <a:pathLst>
                <a:path w="2036" h="29489" extrusionOk="0">
                  <a:moveTo>
                    <a:pt x="1" y="0"/>
                  </a:moveTo>
                  <a:lnTo>
                    <a:pt x="1" y="29488"/>
                  </a:lnTo>
                  <a:lnTo>
                    <a:pt x="2036" y="29488"/>
                  </a:lnTo>
                  <a:lnTo>
                    <a:pt x="2036"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1931775" y="3425425"/>
              <a:ext cx="50875" cy="737225"/>
            </a:xfrm>
            <a:custGeom>
              <a:avLst/>
              <a:gdLst/>
              <a:ahLst/>
              <a:cxnLst/>
              <a:rect l="l" t="t" r="r" b="b"/>
              <a:pathLst>
                <a:path w="2035" h="29489" extrusionOk="0">
                  <a:moveTo>
                    <a:pt x="0" y="0"/>
                  </a:moveTo>
                  <a:lnTo>
                    <a:pt x="0" y="29488"/>
                  </a:lnTo>
                  <a:lnTo>
                    <a:pt x="2035" y="29488"/>
                  </a:lnTo>
                  <a:lnTo>
                    <a:pt x="203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2520525" y="3683950"/>
              <a:ext cx="231850" cy="521825"/>
            </a:xfrm>
            <a:custGeom>
              <a:avLst/>
              <a:gdLst/>
              <a:ahLst/>
              <a:cxnLst/>
              <a:rect l="l" t="t" r="r" b="b"/>
              <a:pathLst>
                <a:path w="9274" h="20873" extrusionOk="0">
                  <a:moveTo>
                    <a:pt x="9274" y="0"/>
                  </a:moveTo>
                  <a:lnTo>
                    <a:pt x="9274" y="0"/>
                  </a:lnTo>
                  <a:cubicBezTo>
                    <a:pt x="8139" y="267"/>
                    <a:pt x="7339" y="300"/>
                    <a:pt x="5971" y="500"/>
                  </a:cubicBezTo>
                  <a:cubicBezTo>
                    <a:pt x="4003" y="801"/>
                    <a:pt x="2002" y="1034"/>
                    <a:pt x="0" y="1201"/>
                  </a:cubicBezTo>
                  <a:cubicBezTo>
                    <a:pt x="534" y="4770"/>
                    <a:pt x="1001" y="7939"/>
                    <a:pt x="1134" y="8573"/>
                  </a:cubicBezTo>
                  <a:cubicBezTo>
                    <a:pt x="1635" y="11308"/>
                    <a:pt x="1368" y="18180"/>
                    <a:pt x="2602" y="20815"/>
                  </a:cubicBezTo>
                  <a:cubicBezTo>
                    <a:pt x="2964" y="20856"/>
                    <a:pt x="3315" y="20873"/>
                    <a:pt x="3660" y="20873"/>
                  </a:cubicBezTo>
                  <a:cubicBezTo>
                    <a:pt x="4717" y="20873"/>
                    <a:pt x="5716" y="20715"/>
                    <a:pt x="6772" y="20615"/>
                  </a:cubicBezTo>
                  <a:cubicBezTo>
                    <a:pt x="7506" y="13743"/>
                    <a:pt x="8106" y="6838"/>
                    <a:pt x="927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1699925" y="2937025"/>
              <a:ext cx="1090825" cy="1006600"/>
            </a:xfrm>
            <a:custGeom>
              <a:avLst/>
              <a:gdLst/>
              <a:ahLst/>
              <a:cxnLst/>
              <a:rect l="l" t="t" r="r" b="b"/>
              <a:pathLst>
                <a:path w="43633" h="40264" extrusionOk="0">
                  <a:moveTo>
                    <a:pt x="8040" y="1"/>
                  </a:moveTo>
                  <a:cubicBezTo>
                    <a:pt x="5505" y="1"/>
                    <a:pt x="2769" y="696"/>
                    <a:pt x="1702" y="2924"/>
                  </a:cubicBezTo>
                  <a:cubicBezTo>
                    <a:pt x="1" y="6594"/>
                    <a:pt x="3437" y="11431"/>
                    <a:pt x="6205" y="13532"/>
                  </a:cubicBezTo>
                  <a:cubicBezTo>
                    <a:pt x="9041" y="15700"/>
                    <a:pt x="12577" y="16801"/>
                    <a:pt x="16079" y="17568"/>
                  </a:cubicBezTo>
                  <a:cubicBezTo>
                    <a:pt x="20613" y="18572"/>
                    <a:pt x="25258" y="19049"/>
                    <a:pt x="29887" y="19049"/>
                  </a:cubicBezTo>
                  <a:cubicBezTo>
                    <a:pt x="30333" y="19049"/>
                    <a:pt x="30778" y="19045"/>
                    <a:pt x="31223" y="19036"/>
                  </a:cubicBezTo>
                  <a:cubicBezTo>
                    <a:pt x="31056" y="19036"/>
                    <a:pt x="31724" y="34680"/>
                    <a:pt x="31724" y="35915"/>
                  </a:cubicBezTo>
                  <a:cubicBezTo>
                    <a:pt x="31724" y="36482"/>
                    <a:pt x="31724" y="37082"/>
                    <a:pt x="31857" y="37616"/>
                  </a:cubicBezTo>
                  <a:cubicBezTo>
                    <a:pt x="33425" y="39284"/>
                    <a:pt x="35793" y="40151"/>
                    <a:pt x="38061" y="40251"/>
                  </a:cubicBezTo>
                  <a:cubicBezTo>
                    <a:pt x="38231" y="40260"/>
                    <a:pt x="38399" y="40264"/>
                    <a:pt x="38567" y="40264"/>
                  </a:cubicBezTo>
                  <a:cubicBezTo>
                    <a:pt x="39717" y="40264"/>
                    <a:pt x="40820" y="40067"/>
                    <a:pt x="41897" y="39717"/>
                  </a:cubicBezTo>
                  <a:cubicBezTo>
                    <a:pt x="42031" y="37016"/>
                    <a:pt x="42198" y="34347"/>
                    <a:pt x="42364" y="31645"/>
                  </a:cubicBezTo>
                  <a:cubicBezTo>
                    <a:pt x="42598" y="28176"/>
                    <a:pt x="42765" y="24673"/>
                    <a:pt x="43198" y="21204"/>
                  </a:cubicBezTo>
                  <a:cubicBezTo>
                    <a:pt x="43399" y="19636"/>
                    <a:pt x="43632" y="15066"/>
                    <a:pt x="43265" y="11797"/>
                  </a:cubicBezTo>
                  <a:cubicBezTo>
                    <a:pt x="42364" y="8395"/>
                    <a:pt x="40096" y="7461"/>
                    <a:pt x="40096" y="7461"/>
                  </a:cubicBezTo>
                  <a:cubicBezTo>
                    <a:pt x="40096" y="7461"/>
                    <a:pt x="33758" y="4959"/>
                    <a:pt x="28922" y="3892"/>
                  </a:cubicBezTo>
                  <a:cubicBezTo>
                    <a:pt x="22951" y="2591"/>
                    <a:pt x="16880" y="1590"/>
                    <a:pt x="10909" y="289"/>
                  </a:cubicBezTo>
                  <a:cubicBezTo>
                    <a:pt x="10069" y="116"/>
                    <a:pt x="9071" y="1"/>
                    <a:pt x="8040"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2223650" y="2997625"/>
              <a:ext cx="360275" cy="87575"/>
            </a:xfrm>
            <a:custGeom>
              <a:avLst/>
              <a:gdLst/>
              <a:ahLst/>
              <a:cxnLst/>
              <a:rect l="l" t="t" r="r" b="b"/>
              <a:pathLst>
                <a:path w="14411" h="3503" fill="none" extrusionOk="0">
                  <a:moveTo>
                    <a:pt x="14410" y="3503"/>
                  </a:moveTo>
                  <a:cubicBezTo>
                    <a:pt x="10141" y="2135"/>
                    <a:pt x="6238" y="867"/>
                    <a:pt x="0" y="0"/>
                  </a:cubicBezTo>
                </a:path>
              </a:pathLst>
            </a:custGeom>
            <a:solidFill>
              <a:srgbClr val="E5E1EE"/>
            </a:solidFill>
            <a:ln w="952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2558875" y="4131750"/>
              <a:ext cx="356125" cy="130950"/>
            </a:xfrm>
            <a:custGeom>
              <a:avLst/>
              <a:gdLst/>
              <a:ahLst/>
              <a:cxnLst/>
              <a:rect l="l" t="t" r="r" b="b"/>
              <a:pathLst>
                <a:path w="14245" h="5238" extrusionOk="0">
                  <a:moveTo>
                    <a:pt x="401" y="1"/>
                  </a:moveTo>
                  <a:cubicBezTo>
                    <a:pt x="334" y="1268"/>
                    <a:pt x="268" y="2503"/>
                    <a:pt x="168" y="3770"/>
                  </a:cubicBezTo>
                  <a:cubicBezTo>
                    <a:pt x="134" y="4271"/>
                    <a:pt x="1" y="4804"/>
                    <a:pt x="168" y="5238"/>
                  </a:cubicBezTo>
                  <a:lnTo>
                    <a:pt x="13777" y="5238"/>
                  </a:lnTo>
                  <a:cubicBezTo>
                    <a:pt x="13811" y="5171"/>
                    <a:pt x="13877" y="5105"/>
                    <a:pt x="13911" y="5038"/>
                  </a:cubicBezTo>
                  <a:cubicBezTo>
                    <a:pt x="14244" y="4304"/>
                    <a:pt x="13844" y="3437"/>
                    <a:pt x="13210" y="2903"/>
                  </a:cubicBezTo>
                  <a:cubicBezTo>
                    <a:pt x="12576" y="2403"/>
                    <a:pt x="11742" y="2169"/>
                    <a:pt x="10942" y="1936"/>
                  </a:cubicBezTo>
                  <a:cubicBezTo>
                    <a:pt x="9241" y="1435"/>
                    <a:pt x="7573" y="1002"/>
                    <a:pt x="5805" y="735"/>
                  </a:cubicBezTo>
                  <a:cubicBezTo>
                    <a:pt x="5371" y="701"/>
                    <a:pt x="401" y="234"/>
                    <a:pt x="401"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2597250" y="4093800"/>
              <a:ext cx="128450" cy="90975"/>
            </a:xfrm>
            <a:custGeom>
              <a:avLst/>
              <a:gdLst/>
              <a:ahLst/>
              <a:cxnLst/>
              <a:rect l="l" t="t" r="r" b="b"/>
              <a:pathLst>
                <a:path w="5138" h="3639" extrusionOk="0">
                  <a:moveTo>
                    <a:pt x="2530" y="1"/>
                  </a:moveTo>
                  <a:cubicBezTo>
                    <a:pt x="2029" y="1"/>
                    <a:pt x="1529" y="159"/>
                    <a:pt x="1134" y="485"/>
                  </a:cubicBezTo>
                  <a:cubicBezTo>
                    <a:pt x="567" y="1085"/>
                    <a:pt x="0" y="2520"/>
                    <a:pt x="601" y="3287"/>
                  </a:cubicBezTo>
                  <a:cubicBezTo>
                    <a:pt x="813" y="3584"/>
                    <a:pt x="1147" y="3638"/>
                    <a:pt x="1482" y="3638"/>
                  </a:cubicBezTo>
                  <a:cubicBezTo>
                    <a:pt x="1673" y="3638"/>
                    <a:pt x="1865" y="3620"/>
                    <a:pt x="2035" y="3620"/>
                  </a:cubicBezTo>
                  <a:cubicBezTo>
                    <a:pt x="2836" y="3620"/>
                    <a:pt x="3603" y="3587"/>
                    <a:pt x="4403" y="3587"/>
                  </a:cubicBezTo>
                  <a:cubicBezTo>
                    <a:pt x="4570" y="3587"/>
                    <a:pt x="4770" y="3587"/>
                    <a:pt x="4904" y="3454"/>
                  </a:cubicBezTo>
                  <a:cubicBezTo>
                    <a:pt x="5037" y="3320"/>
                    <a:pt x="5070" y="3153"/>
                    <a:pt x="5104" y="2953"/>
                  </a:cubicBezTo>
                  <a:cubicBezTo>
                    <a:pt x="5137" y="1986"/>
                    <a:pt x="4704" y="952"/>
                    <a:pt x="3870" y="418"/>
                  </a:cubicBezTo>
                  <a:cubicBezTo>
                    <a:pt x="3480" y="142"/>
                    <a:pt x="3005" y="1"/>
                    <a:pt x="2530"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2056025" y="3621400"/>
              <a:ext cx="232700" cy="525400"/>
            </a:xfrm>
            <a:custGeom>
              <a:avLst/>
              <a:gdLst/>
              <a:ahLst/>
              <a:cxnLst/>
              <a:rect l="l" t="t" r="r" b="b"/>
              <a:pathLst>
                <a:path w="9308" h="21016" extrusionOk="0">
                  <a:moveTo>
                    <a:pt x="9307" y="0"/>
                  </a:moveTo>
                  <a:cubicBezTo>
                    <a:pt x="7706" y="401"/>
                    <a:pt x="6905" y="434"/>
                    <a:pt x="5271" y="667"/>
                  </a:cubicBezTo>
                  <a:cubicBezTo>
                    <a:pt x="3503" y="901"/>
                    <a:pt x="1768" y="1101"/>
                    <a:pt x="0" y="1268"/>
                  </a:cubicBezTo>
                  <a:cubicBezTo>
                    <a:pt x="1335" y="7806"/>
                    <a:pt x="1935" y="14444"/>
                    <a:pt x="3036" y="21015"/>
                  </a:cubicBezTo>
                  <a:cubicBezTo>
                    <a:pt x="4434" y="21015"/>
                    <a:pt x="5741" y="20713"/>
                    <a:pt x="7245" y="20713"/>
                  </a:cubicBezTo>
                  <a:cubicBezTo>
                    <a:pt x="7320" y="20713"/>
                    <a:pt x="7396" y="20714"/>
                    <a:pt x="7472" y="20715"/>
                  </a:cubicBezTo>
                  <a:cubicBezTo>
                    <a:pt x="7773" y="18747"/>
                    <a:pt x="8373" y="6939"/>
                    <a:pt x="930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1592350" y="2912550"/>
              <a:ext cx="753900" cy="1046375"/>
            </a:xfrm>
            <a:custGeom>
              <a:avLst/>
              <a:gdLst/>
              <a:ahLst/>
              <a:cxnLst/>
              <a:rect l="l" t="t" r="r" b="b"/>
              <a:pathLst>
                <a:path w="30156" h="41855" extrusionOk="0">
                  <a:moveTo>
                    <a:pt x="1068" y="1"/>
                  </a:moveTo>
                  <a:lnTo>
                    <a:pt x="1068" y="1"/>
                  </a:lnTo>
                  <a:cubicBezTo>
                    <a:pt x="1" y="3970"/>
                    <a:pt x="768" y="8640"/>
                    <a:pt x="2302" y="12309"/>
                  </a:cubicBezTo>
                  <a:cubicBezTo>
                    <a:pt x="2302" y="12309"/>
                    <a:pt x="2302" y="12343"/>
                    <a:pt x="2302" y="12376"/>
                  </a:cubicBezTo>
                  <a:cubicBezTo>
                    <a:pt x="3537" y="15245"/>
                    <a:pt x="6272" y="17180"/>
                    <a:pt x="9408" y="17446"/>
                  </a:cubicBezTo>
                  <a:cubicBezTo>
                    <a:pt x="11109" y="17597"/>
                    <a:pt x="12810" y="17672"/>
                    <a:pt x="14525" y="17672"/>
                  </a:cubicBezTo>
                  <a:cubicBezTo>
                    <a:pt x="15097" y="17672"/>
                    <a:pt x="15670" y="17663"/>
                    <a:pt x="16246" y="17647"/>
                  </a:cubicBezTo>
                  <a:lnTo>
                    <a:pt x="16246" y="17647"/>
                  </a:lnTo>
                  <a:cubicBezTo>
                    <a:pt x="16213" y="17649"/>
                    <a:pt x="17513" y="33058"/>
                    <a:pt x="18814" y="38295"/>
                  </a:cubicBezTo>
                  <a:cubicBezTo>
                    <a:pt x="19181" y="39796"/>
                    <a:pt x="19581" y="40696"/>
                    <a:pt x="21049" y="41264"/>
                  </a:cubicBezTo>
                  <a:cubicBezTo>
                    <a:pt x="21997" y="41648"/>
                    <a:pt x="23043" y="41855"/>
                    <a:pt x="24081" y="41855"/>
                  </a:cubicBezTo>
                  <a:cubicBezTo>
                    <a:pt x="24395" y="41855"/>
                    <a:pt x="24709" y="41836"/>
                    <a:pt x="25019" y="41797"/>
                  </a:cubicBezTo>
                  <a:cubicBezTo>
                    <a:pt x="26820" y="41630"/>
                    <a:pt x="28288" y="40296"/>
                    <a:pt x="28288" y="40296"/>
                  </a:cubicBezTo>
                  <a:cubicBezTo>
                    <a:pt x="28288" y="40296"/>
                    <a:pt x="30156" y="12410"/>
                    <a:pt x="27854" y="8840"/>
                  </a:cubicBezTo>
                  <a:cubicBezTo>
                    <a:pt x="24985" y="4471"/>
                    <a:pt x="18781" y="3603"/>
                    <a:pt x="13911" y="2536"/>
                  </a:cubicBezTo>
                  <a:cubicBezTo>
                    <a:pt x="9641" y="1602"/>
                    <a:pt x="5371" y="835"/>
                    <a:pt x="1068"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2115225" y="4126750"/>
              <a:ext cx="355275" cy="130950"/>
            </a:xfrm>
            <a:custGeom>
              <a:avLst/>
              <a:gdLst/>
              <a:ahLst/>
              <a:cxnLst/>
              <a:rect l="l" t="t" r="r" b="b"/>
              <a:pathLst>
                <a:path w="14211" h="5238" extrusionOk="0">
                  <a:moveTo>
                    <a:pt x="401" y="1"/>
                  </a:moveTo>
                  <a:cubicBezTo>
                    <a:pt x="401" y="1"/>
                    <a:pt x="401" y="2"/>
                    <a:pt x="401" y="3"/>
                  </a:cubicBezTo>
                  <a:lnTo>
                    <a:pt x="401" y="3"/>
                  </a:lnTo>
                  <a:cubicBezTo>
                    <a:pt x="401" y="2"/>
                    <a:pt x="401" y="1"/>
                    <a:pt x="401" y="1"/>
                  </a:cubicBezTo>
                  <a:close/>
                  <a:moveTo>
                    <a:pt x="401" y="3"/>
                  </a:moveTo>
                  <a:cubicBezTo>
                    <a:pt x="301" y="1236"/>
                    <a:pt x="234" y="2503"/>
                    <a:pt x="168" y="3737"/>
                  </a:cubicBezTo>
                  <a:cubicBezTo>
                    <a:pt x="134" y="4270"/>
                    <a:pt x="1" y="4771"/>
                    <a:pt x="168" y="5238"/>
                  </a:cubicBezTo>
                  <a:lnTo>
                    <a:pt x="13744" y="5238"/>
                  </a:lnTo>
                  <a:cubicBezTo>
                    <a:pt x="13811" y="5171"/>
                    <a:pt x="13844" y="5104"/>
                    <a:pt x="13877" y="5004"/>
                  </a:cubicBezTo>
                  <a:cubicBezTo>
                    <a:pt x="14211" y="4304"/>
                    <a:pt x="13811" y="3403"/>
                    <a:pt x="13177" y="2903"/>
                  </a:cubicBezTo>
                  <a:cubicBezTo>
                    <a:pt x="12543" y="2369"/>
                    <a:pt x="11742" y="2136"/>
                    <a:pt x="10942" y="1902"/>
                  </a:cubicBezTo>
                  <a:cubicBezTo>
                    <a:pt x="9207" y="1435"/>
                    <a:pt x="7573" y="968"/>
                    <a:pt x="5805" y="735"/>
                  </a:cubicBezTo>
                  <a:cubicBezTo>
                    <a:pt x="5339" y="668"/>
                    <a:pt x="396" y="237"/>
                    <a:pt x="401" y="3"/>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2152750" y="4088700"/>
              <a:ext cx="128450" cy="90875"/>
            </a:xfrm>
            <a:custGeom>
              <a:avLst/>
              <a:gdLst/>
              <a:ahLst/>
              <a:cxnLst/>
              <a:rect l="l" t="t" r="r" b="b"/>
              <a:pathLst>
                <a:path w="5138" h="3635" extrusionOk="0">
                  <a:moveTo>
                    <a:pt x="2558" y="0"/>
                  </a:moveTo>
                  <a:cubicBezTo>
                    <a:pt x="2044" y="0"/>
                    <a:pt x="1535" y="158"/>
                    <a:pt x="1135" y="489"/>
                  </a:cubicBezTo>
                  <a:cubicBezTo>
                    <a:pt x="568" y="1056"/>
                    <a:pt x="1" y="2523"/>
                    <a:pt x="601" y="3291"/>
                  </a:cubicBezTo>
                  <a:cubicBezTo>
                    <a:pt x="829" y="3587"/>
                    <a:pt x="1198" y="3634"/>
                    <a:pt x="1569" y="3634"/>
                  </a:cubicBezTo>
                  <a:cubicBezTo>
                    <a:pt x="1740" y="3634"/>
                    <a:pt x="1911" y="3624"/>
                    <a:pt x="2069" y="3624"/>
                  </a:cubicBezTo>
                  <a:cubicBezTo>
                    <a:pt x="2836" y="3591"/>
                    <a:pt x="3637" y="3591"/>
                    <a:pt x="4404" y="3591"/>
                  </a:cubicBezTo>
                  <a:cubicBezTo>
                    <a:pt x="4604" y="3591"/>
                    <a:pt x="4804" y="3558"/>
                    <a:pt x="4938" y="3457"/>
                  </a:cubicBezTo>
                  <a:cubicBezTo>
                    <a:pt x="5071" y="3324"/>
                    <a:pt x="5104" y="3124"/>
                    <a:pt x="5104" y="2957"/>
                  </a:cubicBezTo>
                  <a:cubicBezTo>
                    <a:pt x="5138" y="1956"/>
                    <a:pt x="4704" y="956"/>
                    <a:pt x="3904" y="389"/>
                  </a:cubicBezTo>
                  <a:cubicBezTo>
                    <a:pt x="3505" y="133"/>
                    <a:pt x="3029" y="0"/>
                    <a:pt x="2558"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1549000" y="2124300"/>
              <a:ext cx="642975" cy="970900"/>
            </a:xfrm>
            <a:custGeom>
              <a:avLst/>
              <a:gdLst/>
              <a:ahLst/>
              <a:cxnLst/>
              <a:rect l="l" t="t" r="r" b="b"/>
              <a:pathLst>
                <a:path w="25719" h="38836" extrusionOk="0">
                  <a:moveTo>
                    <a:pt x="13922" y="0"/>
                  </a:moveTo>
                  <a:cubicBezTo>
                    <a:pt x="13582" y="0"/>
                    <a:pt x="13243" y="21"/>
                    <a:pt x="12909" y="75"/>
                  </a:cubicBezTo>
                  <a:cubicBezTo>
                    <a:pt x="11875" y="275"/>
                    <a:pt x="10908" y="775"/>
                    <a:pt x="10007" y="1309"/>
                  </a:cubicBezTo>
                  <a:cubicBezTo>
                    <a:pt x="5204" y="4211"/>
                    <a:pt x="4604" y="8848"/>
                    <a:pt x="3169" y="13885"/>
                  </a:cubicBezTo>
                  <a:cubicBezTo>
                    <a:pt x="2435" y="16386"/>
                    <a:pt x="1301" y="18755"/>
                    <a:pt x="567" y="21257"/>
                  </a:cubicBezTo>
                  <a:cubicBezTo>
                    <a:pt x="167" y="22658"/>
                    <a:pt x="0" y="24125"/>
                    <a:pt x="34" y="25560"/>
                  </a:cubicBezTo>
                  <a:cubicBezTo>
                    <a:pt x="67" y="26894"/>
                    <a:pt x="567" y="28061"/>
                    <a:pt x="801" y="29362"/>
                  </a:cubicBezTo>
                  <a:cubicBezTo>
                    <a:pt x="1268" y="31864"/>
                    <a:pt x="1768" y="34399"/>
                    <a:pt x="2235" y="36901"/>
                  </a:cubicBezTo>
                  <a:cubicBezTo>
                    <a:pt x="2335" y="37535"/>
                    <a:pt x="2469" y="38202"/>
                    <a:pt x="2569" y="38836"/>
                  </a:cubicBezTo>
                  <a:cubicBezTo>
                    <a:pt x="4165" y="38002"/>
                    <a:pt x="5966" y="37883"/>
                    <a:pt x="7776" y="37883"/>
                  </a:cubicBezTo>
                  <a:cubicBezTo>
                    <a:pt x="8500" y="37883"/>
                    <a:pt x="9226" y="37902"/>
                    <a:pt x="9941" y="37902"/>
                  </a:cubicBezTo>
                  <a:cubicBezTo>
                    <a:pt x="15411" y="37902"/>
                    <a:pt x="20882" y="36534"/>
                    <a:pt x="25719" y="33966"/>
                  </a:cubicBezTo>
                  <a:cubicBezTo>
                    <a:pt x="25452" y="32598"/>
                    <a:pt x="25118" y="31297"/>
                    <a:pt x="25118" y="29929"/>
                  </a:cubicBezTo>
                  <a:cubicBezTo>
                    <a:pt x="25118" y="28528"/>
                    <a:pt x="24551" y="27161"/>
                    <a:pt x="24551" y="25760"/>
                  </a:cubicBezTo>
                  <a:cubicBezTo>
                    <a:pt x="24451" y="23892"/>
                    <a:pt x="24518" y="21990"/>
                    <a:pt x="24618" y="20122"/>
                  </a:cubicBezTo>
                  <a:cubicBezTo>
                    <a:pt x="24785" y="16553"/>
                    <a:pt x="25051" y="12917"/>
                    <a:pt x="24384" y="9415"/>
                  </a:cubicBezTo>
                  <a:cubicBezTo>
                    <a:pt x="23951" y="7147"/>
                    <a:pt x="23083" y="4912"/>
                    <a:pt x="21682" y="3010"/>
                  </a:cubicBezTo>
                  <a:cubicBezTo>
                    <a:pt x="21049" y="2143"/>
                    <a:pt x="20181" y="1042"/>
                    <a:pt x="19214" y="542"/>
                  </a:cubicBezTo>
                  <a:cubicBezTo>
                    <a:pt x="18180" y="8"/>
                    <a:pt x="16612" y="208"/>
                    <a:pt x="15445" y="108"/>
                  </a:cubicBezTo>
                  <a:cubicBezTo>
                    <a:pt x="14944" y="48"/>
                    <a:pt x="14432" y="0"/>
                    <a:pt x="13922"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1870900" y="1991050"/>
              <a:ext cx="196825" cy="245450"/>
            </a:xfrm>
            <a:custGeom>
              <a:avLst/>
              <a:gdLst/>
              <a:ahLst/>
              <a:cxnLst/>
              <a:rect l="l" t="t" r="r" b="b"/>
              <a:pathLst>
                <a:path w="7873" h="9818" extrusionOk="0">
                  <a:moveTo>
                    <a:pt x="3136" y="1"/>
                  </a:moveTo>
                  <a:cubicBezTo>
                    <a:pt x="2936" y="2369"/>
                    <a:pt x="2035" y="4638"/>
                    <a:pt x="0" y="6005"/>
                  </a:cubicBezTo>
                  <a:cubicBezTo>
                    <a:pt x="667" y="7273"/>
                    <a:pt x="1835" y="8207"/>
                    <a:pt x="3069" y="8941"/>
                  </a:cubicBezTo>
                  <a:cubicBezTo>
                    <a:pt x="3676" y="9282"/>
                    <a:pt x="4800" y="9818"/>
                    <a:pt x="5664" y="9818"/>
                  </a:cubicBezTo>
                  <a:cubicBezTo>
                    <a:pt x="6319" y="9818"/>
                    <a:pt x="6824" y="9509"/>
                    <a:pt x="6838" y="8574"/>
                  </a:cubicBezTo>
                  <a:cubicBezTo>
                    <a:pt x="6872" y="7873"/>
                    <a:pt x="6571" y="7239"/>
                    <a:pt x="6638" y="6506"/>
                  </a:cubicBezTo>
                  <a:cubicBezTo>
                    <a:pt x="6705" y="5905"/>
                    <a:pt x="6838" y="5271"/>
                    <a:pt x="7038" y="4671"/>
                  </a:cubicBezTo>
                  <a:cubicBezTo>
                    <a:pt x="7239" y="4004"/>
                    <a:pt x="7539" y="3370"/>
                    <a:pt x="7872" y="2803"/>
                  </a:cubicBezTo>
                  <a:cubicBezTo>
                    <a:pt x="6805" y="2770"/>
                    <a:pt x="5771" y="2403"/>
                    <a:pt x="4904" y="1769"/>
                  </a:cubicBezTo>
                  <a:cubicBezTo>
                    <a:pt x="4470" y="1469"/>
                    <a:pt x="4070" y="1102"/>
                    <a:pt x="3703" y="735"/>
                  </a:cubicBezTo>
                  <a:cubicBezTo>
                    <a:pt x="3569" y="568"/>
                    <a:pt x="3369" y="234"/>
                    <a:pt x="313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1481450" y="2138675"/>
              <a:ext cx="394475" cy="774725"/>
            </a:xfrm>
            <a:custGeom>
              <a:avLst/>
              <a:gdLst/>
              <a:ahLst/>
              <a:cxnLst/>
              <a:rect l="l" t="t" r="r" b="b"/>
              <a:pathLst>
                <a:path w="15779" h="30989" extrusionOk="0">
                  <a:moveTo>
                    <a:pt x="14377" y="0"/>
                  </a:moveTo>
                  <a:lnTo>
                    <a:pt x="14377" y="0"/>
                  </a:lnTo>
                  <a:cubicBezTo>
                    <a:pt x="11042" y="501"/>
                    <a:pt x="8506" y="2102"/>
                    <a:pt x="6572" y="4303"/>
                  </a:cubicBezTo>
                  <a:cubicBezTo>
                    <a:pt x="4670" y="6471"/>
                    <a:pt x="3903" y="9407"/>
                    <a:pt x="3236" y="12142"/>
                  </a:cubicBezTo>
                  <a:cubicBezTo>
                    <a:pt x="2402" y="15645"/>
                    <a:pt x="1568" y="19181"/>
                    <a:pt x="734" y="22716"/>
                  </a:cubicBezTo>
                  <a:cubicBezTo>
                    <a:pt x="467" y="23951"/>
                    <a:pt x="0" y="25618"/>
                    <a:pt x="267" y="26886"/>
                  </a:cubicBezTo>
                  <a:cubicBezTo>
                    <a:pt x="567" y="28220"/>
                    <a:pt x="1535" y="29488"/>
                    <a:pt x="2736" y="30188"/>
                  </a:cubicBezTo>
                  <a:cubicBezTo>
                    <a:pt x="3520" y="30676"/>
                    <a:pt x="4588" y="30989"/>
                    <a:pt x="5614" y="30989"/>
                  </a:cubicBezTo>
                  <a:cubicBezTo>
                    <a:pt x="6201" y="30989"/>
                    <a:pt x="6774" y="30886"/>
                    <a:pt x="7272" y="30655"/>
                  </a:cubicBezTo>
                  <a:cubicBezTo>
                    <a:pt x="8640" y="30022"/>
                    <a:pt x="10174" y="29388"/>
                    <a:pt x="11175" y="28187"/>
                  </a:cubicBezTo>
                  <a:cubicBezTo>
                    <a:pt x="11942" y="27286"/>
                    <a:pt x="12176" y="26052"/>
                    <a:pt x="12409" y="24885"/>
                  </a:cubicBezTo>
                  <a:cubicBezTo>
                    <a:pt x="12709" y="23250"/>
                    <a:pt x="13010" y="21649"/>
                    <a:pt x="13310" y="20014"/>
                  </a:cubicBezTo>
                  <a:cubicBezTo>
                    <a:pt x="14544" y="13410"/>
                    <a:pt x="15778" y="6572"/>
                    <a:pt x="14377"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1480600" y="2775225"/>
              <a:ext cx="813850" cy="194075"/>
            </a:xfrm>
            <a:custGeom>
              <a:avLst/>
              <a:gdLst/>
              <a:ahLst/>
              <a:cxnLst/>
              <a:rect l="l" t="t" r="r" b="b"/>
              <a:pathLst>
                <a:path w="32554" h="7763" extrusionOk="0">
                  <a:moveTo>
                    <a:pt x="7205" y="0"/>
                  </a:moveTo>
                  <a:cubicBezTo>
                    <a:pt x="5312" y="0"/>
                    <a:pt x="3430" y="358"/>
                    <a:pt x="1669" y="1057"/>
                  </a:cubicBezTo>
                  <a:cubicBezTo>
                    <a:pt x="1435" y="1157"/>
                    <a:pt x="1168" y="1257"/>
                    <a:pt x="968" y="1457"/>
                  </a:cubicBezTo>
                  <a:cubicBezTo>
                    <a:pt x="1" y="2525"/>
                    <a:pt x="1769" y="6061"/>
                    <a:pt x="2870" y="6761"/>
                  </a:cubicBezTo>
                  <a:cubicBezTo>
                    <a:pt x="4031" y="7541"/>
                    <a:pt x="5779" y="7763"/>
                    <a:pt x="7540" y="7763"/>
                  </a:cubicBezTo>
                  <a:cubicBezTo>
                    <a:pt x="9168" y="7763"/>
                    <a:pt x="10808" y="7574"/>
                    <a:pt x="12010" y="7462"/>
                  </a:cubicBezTo>
                  <a:cubicBezTo>
                    <a:pt x="16114" y="7137"/>
                    <a:pt x="20009" y="6917"/>
                    <a:pt x="24066" y="6917"/>
                  </a:cubicBezTo>
                  <a:cubicBezTo>
                    <a:pt x="24592" y="6917"/>
                    <a:pt x="25120" y="6920"/>
                    <a:pt x="25653" y="6928"/>
                  </a:cubicBezTo>
                  <a:cubicBezTo>
                    <a:pt x="26820" y="6928"/>
                    <a:pt x="27988" y="6961"/>
                    <a:pt x="29155" y="6961"/>
                  </a:cubicBezTo>
                  <a:cubicBezTo>
                    <a:pt x="29683" y="6973"/>
                    <a:pt x="30323" y="7051"/>
                    <a:pt x="30868" y="7051"/>
                  </a:cubicBezTo>
                  <a:cubicBezTo>
                    <a:pt x="31872" y="7051"/>
                    <a:pt x="32553" y="6787"/>
                    <a:pt x="31624" y="5360"/>
                  </a:cubicBezTo>
                  <a:cubicBezTo>
                    <a:pt x="30772" y="4083"/>
                    <a:pt x="29279" y="3224"/>
                    <a:pt x="27742" y="3224"/>
                  </a:cubicBezTo>
                  <a:cubicBezTo>
                    <a:pt x="27712" y="3224"/>
                    <a:pt x="27683" y="3225"/>
                    <a:pt x="27654" y="3225"/>
                  </a:cubicBezTo>
                  <a:cubicBezTo>
                    <a:pt x="26492" y="3225"/>
                    <a:pt x="25392" y="3694"/>
                    <a:pt x="24264" y="3694"/>
                  </a:cubicBezTo>
                  <a:cubicBezTo>
                    <a:pt x="24227" y="3694"/>
                    <a:pt x="24189" y="3693"/>
                    <a:pt x="24152" y="3692"/>
                  </a:cubicBezTo>
                  <a:cubicBezTo>
                    <a:pt x="23451" y="3692"/>
                    <a:pt x="22784" y="3526"/>
                    <a:pt x="22117" y="3359"/>
                  </a:cubicBezTo>
                  <a:cubicBezTo>
                    <a:pt x="19782" y="2725"/>
                    <a:pt x="17447" y="2325"/>
                    <a:pt x="15145" y="1624"/>
                  </a:cubicBezTo>
                  <a:cubicBezTo>
                    <a:pt x="13711" y="1191"/>
                    <a:pt x="12243" y="724"/>
                    <a:pt x="10775" y="390"/>
                  </a:cubicBezTo>
                  <a:cubicBezTo>
                    <a:pt x="10142" y="257"/>
                    <a:pt x="9508" y="156"/>
                    <a:pt x="8841" y="90"/>
                  </a:cubicBezTo>
                  <a:cubicBezTo>
                    <a:pt x="8296" y="30"/>
                    <a:pt x="7750" y="0"/>
                    <a:pt x="7205"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2590575" y="2829150"/>
              <a:ext cx="2525" cy="25"/>
            </a:xfrm>
            <a:custGeom>
              <a:avLst/>
              <a:gdLst/>
              <a:ahLst/>
              <a:cxnLst/>
              <a:rect l="l" t="t" r="r" b="b"/>
              <a:pathLst>
                <a:path w="101" h="1" extrusionOk="0">
                  <a:moveTo>
                    <a:pt x="100" y="1"/>
                  </a:moveTo>
                  <a:lnTo>
                    <a:pt x="0" y="1"/>
                  </a:lnTo>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1939275" y="3073500"/>
              <a:ext cx="793925" cy="35875"/>
            </a:xfrm>
            <a:custGeom>
              <a:avLst/>
              <a:gdLst/>
              <a:ahLst/>
              <a:cxnLst/>
              <a:rect l="l" t="t" r="r" b="b"/>
              <a:pathLst>
                <a:path w="31757" h="1435" extrusionOk="0">
                  <a:moveTo>
                    <a:pt x="501" y="1"/>
                  </a:moveTo>
                  <a:cubicBezTo>
                    <a:pt x="234" y="1"/>
                    <a:pt x="0" y="234"/>
                    <a:pt x="0" y="501"/>
                  </a:cubicBezTo>
                  <a:lnTo>
                    <a:pt x="0" y="935"/>
                  </a:lnTo>
                  <a:cubicBezTo>
                    <a:pt x="0" y="1201"/>
                    <a:pt x="234" y="1435"/>
                    <a:pt x="501" y="1435"/>
                  </a:cubicBezTo>
                  <a:lnTo>
                    <a:pt x="31256" y="1435"/>
                  </a:lnTo>
                  <a:cubicBezTo>
                    <a:pt x="31556" y="1435"/>
                    <a:pt x="31756" y="1201"/>
                    <a:pt x="31756" y="935"/>
                  </a:cubicBezTo>
                  <a:lnTo>
                    <a:pt x="31756" y="501"/>
                  </a:lnTo>
                  <a:cubicBezTo>
                    <a:pt x="31756" y="234"/>
                    <a:pt x="31556" y="1"/>
                    <a:pt x="31256"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2135250" y="2695725"/>
              <a:ext cx="738875" cy="413650"/>
            </a:xfrm>
            <a:custGeom>
              <a:avLst/>
              <a:gdLst/>
              <a:ahLst/>
              <a:cxnLst/>
              <a:rect l="l" t="t" r="r" b="b"/>
              <a:pathLst>
                <a:path w="29555" h="16546" extrusionOk="0">
                  <a:moveTo>
                    <a:pt x="3436" y="1"/>
                  </a:moveTo>
                  <a:cubicBezTo>
                    <a:pt x="2902" y="1"/>
                    <a:pt x="2435" y="401"/>
                    <a:pt x="2369" y="968"/>
                  </a:cubicBezTo>
                  <a:lnTo>
                    <a:pt x="0" y="16546"/>
                  </a:lnTo>
                  <a:lnTo>
                    <a:pt x="27153" y="16546"/>
                  </a:lnTo>
                  <a:lnTo>
                    <a:pt x="29455" y="1235"/>
                  </a:lnTo>
                  <a:cubicBezTo>
                    <a:pt x="29555" y="601"/>
                    <a:pt x="29054" y="1"/>
                    <a:pt x="28421"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1962625" y="1736700"/>
              <a:ext cx="20875" cy="80925"/>
            </a:xfrm>
            <a:custGeom>
              <a:avLst/>
              <a:gdLst/>
              <a:ahLst/>
              <a:cxnLst/>
              <a:rect l="l" t="t" r="r" b="b"/>
              <a:pathLst>
                <a:path w="835" h="3237" fill="none" extrusionOk="0">
                  <a:moveTo>
                    <a:pt x="834" y="1"/>
                  </a:moveTo>
                  <a:cubicBezTo>
                    <a:pt x="134" y="902"/>
                    <a:pt x="0" y="2203"/>
                    <a:pt x="467" y="3237"/>
                  </a:cubicBezTo>
                </a:path>
              </a:pathLst>
            </a:custGeom>
            <a:solidFill>
              <a:srgbClr val="E5E1EE"/>
            </a:solidFill>
            <a:ln w="9525" cap="rnd"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1922600" y="1776750"/>
              <a:ext cx="45050" cy="15850"/>
            </a:xfrm>
            <a:custGeom>
              <a:avLst/>
              <a:gdLst/>
              <a:ahLst/>
              <a:cxnLst/>
              <a:rect l="l" t="t" r="r" b="b"/>
              <a:pathLst>
                <a:path w="1802" h="634" fill="none" extrusionOk="0">
                  <a:moveTo>
                    <a:pt x="0" y="367"/>
                  </a:moveTo>
                  <a:cubicBezTo>
                    <a:pt x="567" y="0"/>
                    <a:pt x="1368" y="134"/>
                    <a:pt x="1802" y="634"/>
                  </a:cubicBezTo>
                </a:path>
              </a:pathLst>
            </a:custGeom>
            <a:solidFill>
              <a:srgbClr val="E5E1EE"/>
            </a:solidFill>
            <a:ln w="9525" cap="rnd"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2150250" y="1963550"/>
              <a:ext cx="20050" cy="19200"/>
            </a:xfrm>
            <a:custGeom>
              <a:avLst/>
              <a:gdLst/>
              <a:ahLst/>
              <a:cxnLst/>
              <a:rect l="l" t="t" r="r" b="b"/>
              <a:pathLst>
                <a:path w="802" h="768" extrusionOk="0">
                  <a:moveTo>
                    <a:pt x="401" y="0"/>
                  </a:moveTo>
                  <a:cubicBezTo>
                    <a:pt x="201" y="0"/>
                    <a:pt x="1" y="167"/>
                    <a:pt x="1" y="400"/>
                  </a:cubicBezTo>
                  <a:cubicBezTo>
                    <a:pt x="1" y="601"/>
                    <a:pt x="201" y="767"/>
                    <a:pt x="401" y="767"/>
                  </a:cubicBezTo>
                  <a:cubicBezTo>
                    <a:pt x="635" y="767"/>
                    <a:pt x="801" y="601"/>
                    <a:pt x="801" y="400"/>
                  </a:cubicBezTo>
                  <a:cubicBezTo>
                    <a:pt x="801" y="167"/>
                    <a:pt x="635" y="0"/>
                    <a:pt x="401"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1938450" y="1908500"/>
              <a:ext cx="72575" cy="72575"/>
            </a:xfrm>
            <a:custGeom>
              <a:avLst/>
              <a:gdLst/>
              <a:ahLst/>
              <a:cxnLst/>
              <a:rect l="l" t="t" r="r" b="b"/>
              <a:pathLst>
                <a:path w="2903" h="2903" extrusionOk="0">
                  <a:moveTo>
                    <a:pt x="1434" y="1"/>
                  </a:moveTo>
                  <a:cubicBezTo>
                    <a:pt x="634" y="1"/>
                    <a:pt x="0" y="668"/>
                    <a:pt x="0" y="1468"/>
                  </a:cubicBezTo>
                  <a:cubicBezTo>
                    <a:pt x="0" y="2269"/>
                    <a:pt x="634" y="2903"/>
                    <a:pt x="1434" y="2903"/>
                  </a:cubicBezTo>
                  <a:cubicBezTo>
                    <a:pt x="2235" y="2903"/>
                    <a:pt x="2902" y="2269"/>
                    <a:pt x="2902" y="1468"/>
                  </a:cubicBezTo>
                  <a:cubicBezTo>
                    <a:pt x="2902" y="668"/>
                    <a:pt x="2235" y="1"/>
                    <a:pt x="1434"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1940950" y="1832275"/>
              <a:ext cx="248525" cy="265300"/>
            </a:xfrm>
            <a:custGeom>
              <a:avLst/>
              <a:gdLst/>
              <a:ahLst/>
              <a:cxnLst/>
              <a:rect l="l" t="t" r="r" b="b"/>
              <a:pathLst>
                <a:path w="9941" h="10612" extrusionOk="0">
                  <a:moveTo>
                    <a:pt x="4513" y="0"/>
                  </a:moveTo>
                  <a:cubicBezTo>
                    <a:pt x="4319" y="0"/>
                    <a:pt x="4117" y="15"/>
                    <a:pt x="3903" y="47"/>
                  </a:cubicBezTo>
                  <a:cubicBezTo>
                    <a:pt x="2936" y="248"/>
                    <a:pt x="1968" y="715"/>
                    <a:pt x="1368" y="1515"/>
                  </a:cubicBezTo>
                  <a:cubicBezTo>
                    <a:pt x="1201" y="1715"/>
                    <a:pt x="1068" y="1949"/>
                    <a:pt x="901" y="2149"/>
                  </a:cubicBezTo>
                  <a:cubicBezTo>
                    <a:pt x="567" y="2916"/>
                    <a:pt x="234" y="3717"/>
                    <a:pt x="0" y="4551"/>
                  </a:cubicBezTo>
                  <a:cubicBezTo>
                    <a:pt x="0" y="4551"/>
                    <a:pt x="0" y="4584"/>
                    <a:pt x="0" y="4584"/>
                  </a:cubicBezTo>
                  <a:cubicBezTo>
                    <a:pt x="67" y="6185"/>
                    <a:pt x="601" y="7653"/>
                    <a:pt x="1468" y="8854"/>
                  </a:cubicBezTo>
                  <a:cubicBezTo>
                    <a:pt x="2223" y="9910"/>
                    <a:pt x="3442" y="10612"/>
                    <a:pt x="4730" y="10612"/>
                  </a:cubicBezTo>
                  <a:cubicBezTo>
                    <a:pt x="4865" y="10612"/>
                    <a:pt x="5001" y="10604"/>
                    <a:pt x="5137" y="10588"/>
                  </a:cubicBezTo>
                  <a:cubicBezTo>
                    <a:pt x="5904" y="10488"/>
                    <a:pt x="6638" y="10155"/>
                    <a:pt x="7239" y="9521"/>
                  </a:cubicBezTo>
                  <a:cubicBezTo>
                    <a:pt x="7872" y="8854"/>
                    <a:pt x="8306" y="8020"/>
                    <a:pt x="8640" y="7186"/>
                  </a:cubicBezTo>
                  <a:cubicBezTo>
                    <a:pt x="9207" y="5918"/>
                    <a:pt x="9941" y="2449"/>
                    <a:pt x="9607" y="1115"/>
                  </a:cubicBezTo>
                  <a:cubicBezTo>
                    <a:pt x="9488" y="624"/>
                    <a:pt x="9210" y="497"/>
                    <a:pt x="8844" y="497"/>
                  </a:cubicBezTo>
                  <a:cubicBezTo>
                    <a:pt x="8451" y="497"/>
                    <a:pt x="7956" y="643"/>
                    <a:pt x="7443" y="643"/>
                  </a:cubicBezTo>
                  <a:cubicBezTo>
                    <a:pt x="7231" y="643"/>
                    <a:pt x="7017" y="618"/>
                    <a:pt x="6805" y="548"/>
                  </a:cubicBezTo>
                  <a:cubicBezTo>
                    <a:pt x="5972" y="252"/>
                    <a:pt x="5313" y="0"/>
                    <a:pt x="4513"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1899250" y="1722375"/>
              <a:ext cx="356100" cy="281225"/>
            </a:xfrm>
            <a:custGeom>
              <a:avLst/>
              <a:gdLst/>
              <a:ahLst/>
              <a:cxnLst/>
              <a:rect l="l" t="t" r="r" b="b"/>
              <a:pathLst>
                <a:path w="14244" h="11249" extrusionOk="0">
                  <a:moveTo>
                    <a:pt x="6802" y="1"/>
                  </a:moveTo>
                  <a:cubicBezTo>
                    <a:pt x="6602" y="1"/>
                    <a:pt x="6402" y="14"/>
                    <a:pt x="6205" y="40"/>
                  </a:cubicBezTo>
                  <a:cubicBezTo>
                    <a:pt x="5404" y="107"/>
                    <a:pt x="4637" y="441"/>
                    <a:pt x="4003" y="908"/>
                  </a:cubicBezTo>
                  <a:cubicBezTo>
                    <a:pt x="3703" y="1141"/>
                    <a:pt x="3403" y="1408"/>
                    <a:pt x="3169" y="1741"/>
                  </a:cubicBezTo>
                  <a:cubicBezTo>
                    <a:pt x="3070" y="1874"/>
                    <a:pt x="2643" y="2694"/>
                    <a:pt x="2798" y="2838"/>
                  </a:cubicBezTo>
                  <a:lnTo>
                    <a:pt x="2798" y="2838"/>
                  </a:lnTo>
                  <a:cubicBezTo>
                    <a:pt x="2665" y="2724"/>
                    <a:pt x="2492" y="2675"/>
                    <a:pt x="2310" y="2675"/>
                  </a:cubicBezTo>
                  <a:cubicBezTo>
                    <a:pt x="2127" y="2675"/>
                    <a:pt x="1935" y="2726"/>
                    <a:pt x="1768" y="2809"/>
                  </a:cubicBezTo>
                  <a:cubicBezTo>
                    <a:pt x="1468" y="3009"/>
                    <a:pt x="1234" y="3309"/>
                    <a:pt x="1034" y="3643"/>
                  </a:cubicBezTo>
                  <a:cubicBezTo>
                    <a:pt x="267" y="5010"/>
                    <a:pt x="0" y="6645"/>
                    <a:pt x="234" y="8179"/>
                  </a:cubicBezTo>
                  <a:cubicBezTo>
                    <a:pt x="334" y="8880"/>
                    <a:pt x="601" y="9480"/>
                    <a:pt x="834" y="10114"/>
                  </a:cubicBezTo>
                  <a:cubicBezTo>
                    <a:pt x="1068" y="10648"/>
                    <a:pt x="1401" y="11248"/>
                    <a:pt x="2035" y="11248"/>
                  </a:cubicBezTo>
                  <a:cubicBezTo>
                    <a:pt x="2045" y="11249"/>
                    <a:pt x="2054" y="11249"/>
                    <a:pt x="2063" y="11249"/>
                  </a:cubicBezTo>
                  <a:cubicBezTo>
                    <a:pt x="2900" y="11249"/>
                    <a:pt x="2805" y="9772"/>
                    <a:pt x="3069" y="9013"/>
                  </a:cubicBezTo>
                  <a:cubicBezTo>
                    <a:pt x="3169" y="8713"/>
                    <a:pt x="3136" y="8346"/>
                    <a:pt x="3503" y="8246"/>
                  </a:cubicBezTo>
                  <a:cubicBezTo>
                    <a:pt x="3521" y="8243"/>
                    <a:pt x="3539" y="8241"/>
                    <a:pt x="3558" y="8241"/>
                  </a:cubicBezTo>
                  <a:cubicBezTo>
                    <a:pt x="3807" y="8241"/>
                    <a:pt x="4132" y="8510"/>
                    <a:pt x="4404" y="8510"/>
                  </a:cubicBezTo>
                  <a:cubicBezTo>
                    <a:pt x="4531" y="8510"/>
                    <a:pt x="4646" y="8451"/>
                    <a:pt x="4737" y="8279"/>
                  </a:cubicBezTo>
                  <a:cubicBezTo>
                    <a:pt x="4837" y="8079"/>
                    <a:pt x="4770" y="7846"/>
                    <a:pt x="4737" y="7612"/>
                  </a:cubicBezTo>
                  <a:cubicBezTo>
                    <a:pt x="4704" y="7412"/>
                    <a:pt x="4670" y="7145"/>
                    <a:pt x="4770" y="6979"/>
                  </a:cubicBezTo>
                  <a:cubicBezTo>
                    <a:pt x="4787" y="6962"/>
                    <a:pt x="4904" y="6962"/>
                    <a:pt x="5025" y="6962"/>
                  </a:cubicBezTo>
                  <a:cubicBezTo>
                    <a:pt x="5146" y="6962"/>
                    <a:pt x="5271" y="6962"/>
                    <a:pt x="5304" y="6945"/>
                  </a:cubicBezTo>
                  <a:cubicBezTo>
                    <a:pt x="5471" y="6912"/>
                    <a:pt x="5538" y="6812"/>
                    <a:pt x="5538" y="6678"/>
                  </a:cubicBezTo>
                  <a:cubicBezTo>
                    <a:pt x="5571" y="6645"/>
                    <a:pt x="5571" y="6578"/>
                    <a:pt x="5571" y="6512"/>
                  </a:cubicBezTo>
                  <a:cubicBezTo>
                    <a:pt x="5704" y="6011"/>
                    <a:pt x="5804" y="5511"/>
                    <a:pt x="5904" y="4977"/>
                  </a:cubicBezTo>
                  <a:cubicBezTo>
                    <a:pt x="7172" y="5944"/>
                    <a:pt x="8573" y="7312"/>
                    <a:pt x="10208" y="7846"/>
                  </a:cubicBezTo>
                  <a:cubicBezTo>
                    <a:pt x="10528" y="7955"/>
                    <a:pt x="10856" y="8007"/>
                    <a:pt x="11182" y="8007"/>
                  </a:cubicBezTo>
                  <a:cubicBezTo>
                    <a:pt x="12144" y="8007"/>
                    <a:pt x="13078" y="7551"/>
                    <a:pt x="13677" y="6778"/>
                  </a:cubicBezTo>
                  <a:cubicBezTo>
                    <a:pt x="13810" y="6578"/>
                    <a:pt x="13910" y="6378"/>
                    <a:pt x="14010" y="6178"/>
                  </a:cubicBezTo>
                  <a:cubicBezTo>
                    <a:pt x="14077" y="6078"/>
                    <a:pt x="14210" y="5678"/>
                    <a:pt x="14244" y="5644"/>
                  </a:cubicBezTo>
                  <a:lnTo>
                    <a:pt x="14244" y="5644"/>
                  </a:lnTo>
                  <a:cubicBezTo>
                    <a:pt x="14107" y="5739"/>
                    <a:pt x="13950" y="5781"/>
                    <a:pt x="13788" y="5781"/>
                  </a:cubicBezTo>
                  <a:cubicBezTo>
                    <a:pt x="13437" y="5781"/>
                    <a:pt x="13061" y="5585"/>
                    <a:pt x="12809" y="5311"/>
                  </a:cubicBezTo>
                  <a:cubicBezTo>
                    <a:pt x="12442" y="4910"/>
                    <a:pt x="12276" y="4377"/>
                    <a:pt x="12076" y="3876"/>
                  </a:cubicBezTo>
                  <a:cubicBezTo>
                    <a:pt x="11609" y="2709"/>
                    <a:pt x="10808" y="1675"/>
                    <a:pt x="9774" y="974"/>
                  </a:cubicBezTo>
                  <a:cubicBezTo>
                    <a:pt x="8906" y="358"/>
                    <a:pt x="7849" y="1"/>
                    <a:pt x="6802"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251648" y="1322786"/>
            <a:ext cx="1074115" cy="2351110"/>
            <a:chOff x="5194900" y="1081350"/>
            <a:chExt cx="1778925" cy="3648525"/>
          </a:xfrm>
        </p:grpSpPr>
        <p:sp>
          <p:nvSpPr>
            <p:cNvPr id="300" name="Google Shape;300;p16"/>
            <p:cNvSpPr/>
            <p:nvPr/>
          </p:nvSpPr>
          <p:spPr>
            <a:xfrm>
              <a:off x="6564225" y="4252625"/>
              <a:ext cx="115525" cy="142900"/>
            </a:xfrm>
            <a:custGeom>
              <a:avLst/>
              <a:gdLst/>
              <a:ahLst/>
              <a:cxnLst/>
              <a:rect l="l" t="t" r="r" b="b"/>
              <a:pathLst>
                <a:path w="4621" h="5716" extrusionOk="0">
                  <a:moveTo>
                    <a:pt x="2493" y="1"/>
                  </a:moveTo>
                  <a:lnTo>
                    <a:pt x="0" y="3922"/>
                  </a:lnTo>
                  <a:lnTo>
                    <a:pt x="2128" y="5715"/>
                  </a:lnTo>
                  <a:lnTo>
                    <a:pt x="4620" y="1794"/>
                  </a:lnTo>
                  <a:lnTo>
                    <a:pt x="2493"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6575625" y="4281075"/>
              <a:ext cx="273575" cy="446525"/>
            </a:xfrm>
            <a:custGeom>
              <a:avLst/>
              <a:gdLst/>
              <a:ahLst/>
              <a:cxnLst/>
              <a:rect l="l" t="t" r="r" b="b"/>
              <a:pathLst>
                <a:path w="10943" h="17861" extrusionOk="0">
                  <a:moveTo>
                    <a:pt x="4082" y="0"/>
                  </a:moveTo>
                  <a:cubicBezTo>
                    <a:pt x="3543" y="0"/>
                    <a:pt x="3313" y="565"/>
                    <a:pt x="3313" y="565"/>
                  </a:cubicBezTo>
                  <a:cubicBezTo>
                    <a:pt x="3800" y="2905"/>
                    <a:pt x="638" y="3179"/>
                    <a:pt x="730" y="4577"/>
                  </a:cubicBezTo>
                  <a:cubicBezTo>
                    <a:pt x="730" y="4577"/>
                    <a:pt x="760" y="5185"/>
                    <a:pt x="1064" y="6948"/>
                  </a:cubicBezTo>
                  <a:cubicBezTo>
                    <a:pt x="1368" y="8711"/>
                    <a:pt x="821" y="11082"/>
                    <a:pt x="456" y="13149"/>
                  </a:cubicBezTo>
                  <a:cubicBezTo>
                    <a:pt x="0" y="15824"/>
                    <a:pt x="517" y="16979"/>
                    <a:pt x="1034" y="17495"/>
                  </a:cubicBezTo>
                  <a:cubicBezTo>
                    <a:pt x="1402" y="17838"/>
                    <a:pt x="1771" y="17861"/>
                    <a:pt x="1863" y="17861"/>
                  </a:cubicBezTo>
                  <a:cubicBezTo>
                    <a:pt x="1877" y="17861"/>
                    <a:pt x="1885" y="17860"/>
                    <a:pt x="1885" y="17860"/>
                  </a:cubicBezTo>
                  <a:lnTo>
                    <a:pt x="10943" y="3635"/>
                  </a:lnTo>
                  <a:cubicBezTo>
                    <a:pt x="10821" y="3422"/>
                    <a:pt x="10578" y="3179"/>
                    <a:pt x="10274" y="2936"/>
                  </a:cubicBezTo>
                  <a:cubicBezTo>
                    <a:pt x="9119" y="2085"/>
                    <a:pt x="6961" y="1264"/>
                    <a:pt x="5623" y="687"/>
                  </a:cubicBezTo>
                  <a:cubicBezTo>
                    <a:pt x="5471" y="595"/>
                    <a:pt x="5319" y="535"/>
                    <a:pt x="5198" y="474"/>
                  </a:cubicBezTo>
                  <a:cubicBezTo>
                    <a:pt x="4985" y="383"/>
                    <a:pt x="4803" y="291"/>
                    <a:pt x="4681" y="200"/>
                  </a:cubicBezTo>
                  <a:cubicBezTo>
                    <a:pt x="4450" y="55"/>
                    <a:pt x="4251" y="0"/>
                    <a:pt x="4082"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5947950" y="2828600"/>
              <a:ext cx="708250" cy="1554000"/>
            </a:xfrm>
            <a:custGeom>
              <a:avLst/>
              <a:gdLst/>
              <a:ahLst/>
              <a:cxnLst/>
              <a:rect l="l" t="t" r="r" b="b"/>
              <a:pathLst>
                <a:path w="28330" h="62160" extrusionOk="0">
                  <a:moveTo>
                    <a:pt x="4195" y="0"/>
                  </a:moveTo>
                  <a:cubicBezTo>
                    <a:pt x="4195" y="0"/>
                    <a:pt x="4043" y="760"/>
                    <a:pt x="3769" y="2037"/>
                  </a:cubicBezTo>
                  <a:cubicBezTo>
                    <a:pt x="3739" y="2219"/>
                    <a:pt x="3709" y="2371"/>
                    <a:pt x="3678" y="2554"/>
                  </a:cubicBezTo>
                  <a:cubicBezTo>
                    <a:pt x="2554" y="8420"/>
                    <a:pt x="0" y="23101"/>
                    <a:pt x="1155" y="31642"/>
                  </a:cubicBezTo>
                  <a:cubicBezTo>
                    <a:pt x="1155" y="31673"/>
                    <a:pt x="1155" y="31703"/>
                    <a:pt x="1155" y="31733"/>
                  </a:cubicBezTo>
                  <a:cubicBezTo>
                    <a:pt x="1155" y="31733"/>
                    <a:pt x="1247" y="31885"/>
                    <a:pt x="1399" y="32159"/>
                  </a:cubicBezTo>
                  <a:cubicBezTo>
                    <a:pt x="2523" y="34226"/>
                    <a:pt x="7356" y="43010"/>
                    <a:pt x="13374" y="51308"/>
                  </a:cubicBezTo>
                  <a:cubicBezTo>
                    <a:pt x="14256" y="52494"/>
                    <a:pt x="15137" y="53679"/>
                    <a:pt x="16049" y="54834"/>
                  </a:cubicBezTo>
                  <a:cubicBezTo>
                    <a:pt x="16444" y="55351"/>
                    <a:pt x="16870" y="55837"/>
                    <a:pt x="17265" y="56323"/>
                  </a:cubicBezTo>
                  <a:cubicBezTo>
                    <a:pt x="19028" y="58451"/>
                    <a:pt x="20487" y="59789"/>
                    <a:pt x="22189" y="60883"/>
                  </a:cubicBezTo>
                  <a:cubicBezTo>
                    <a:pt x="22372" y="61004"/>
                    <a:pt x="22554" y="61096"/>
                    <a:pt x="22736" y="61217"/>
                  </a:cubicBezTo>
                  <a:cubicBezTo>
                    <a:pt x="23071" y="61430"/>
                    <a:pt x="23435" y="61643"/>
                    <a:pt x="23831" y="61855"/>
                  </a:cubicBezTo>
                  <a:cubicBezTo>
                    <a:pt x="23983" y="61947"/>
                    <a:pt x="24165" y="62068"/>
                    <a:pt x="24347" y="62159"/>
                  </a:cubicBezTo>
                  <a:cubicBezTo>
                    <a:pt x="24347" y="62159"/>
                    <a:pt x="27083" y="59302"/>
                    <a:pt x="28329" y="56536"/>
                  </a:cubicBezTo>
                  <a:cubicBezTo>
                    <a:pt x="28329" y="56536"/>
                    <a:pt x="27995" y="55959"/>
                    <a:pt x="27417" y="55016"/>
                  </a:cubicBezTo>
                  <a:cubicBezTo>
                    <a:pt x="27296" y="54834"/>
                    <a:pt x="27174" y="54652"/>
                    <a:pt x="27053" y="54439"/>
                  </a:cubicBezTo>
                  <a:cubicBezTo>
                    <a:pt x="26688" y="53801"/>
                    <a:pt x="26232" y="53071"/>
                    <a:pt x="25745" y="52250"/>
                  </a:cubicBezTo>
                  <a:cubicBezTo>
                    <a:pt x="23557" y="48603"/>
                    <a:pt x="20609" y="43588"/>
                    <a:pt x="19514" y="41247"/>
                  </a:cubicBezTo>
                  <a:cubicBezTo>
                    <a:pt x="18694" y="39545"/>
                    <a:pt x="17751" y="37661"/>
                    <a:pt x="16688" y="35806"/>
                  </a:cubicBezTo>
                  <a:cubicBezTo>
                    <a:pt x="16475" y="35442"/>
                    <a:pt x="16262" y="35107"/>
                    <a:pt x="16049" y="34743"/>
                  </a:cubicBezTo>
                  <a:cubicBezTo>
                    <a:pt x="16019" y="34712"/>
                    <a:pt x="16019" y="34682"/>
                    <a:pt x="15988" y="34621"/>
                  </a:cubicBezTo>
                  <a:cubicBezTo>
                    <a:pt x="14529" y="32220"/>
                    <a:pt x="12888" y="29940"/>
                    <a:pt x="11186" y="28268"/>
                  </a:cubicBezTo>
                  <a:lnTo>
                    <a:pt x="15077" y="5350"/>
                  </a:lnTo>
                  <a:lnTo>
                    <a:pt x="15320" y="3922"/>
                  </a:lnTo>
                  <a:lnTo>
                    <a:pt x="6748" y="912"/>
                  </a:lnTo>
                  <a:lnTo>
                    <a:pt x="6231" y="730"/>
                  </a:lnTo>
                  <a:lnTo>
                    <a:pt x="4195"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6017850" y="2569475"/>
              <a:ext cx="682425" cy="403550"/>
            </a:xfrm>
            <a:custGeom>
              <a:avLst/>
              <a:gdLst/>
              <a:ahLst/>
              <a:cxnLst/>
              <a:rect l="l" t="t" r="r" b="b"/>
              <a:pathLst>
                <a:path w="27297" h="16142" extrusionOk="0">
                  <a:moveTo>
                    <a:pt x="4013" y="1"/>
                  </a:moveTo>
                  <a:cubicBezTo>
                    <a:pt x="4013" y="1"/>
                    <a:pt x="1" y="11612"/>
                    <a:pt x="1885" y="12858"/>
                  </a:cubicBezTo>
                  <a:cubicBezTo>
                    <a:pt x="4709" y="14747"/>
                    <a:pt x="12632" y="16141"/>
                    <a:pt x="18627" y="16141"/>
                  </a:cubicBezTo>
                  <a:cubicBezTo>
                    <a:pt x="22376" y="16141"/>
                    <a:pt x="25372" y="15596"/>
                    <a:pt x="25898" y="14287"/>
                  </a:cubicBezTo>
                  <a:cubicBezTo>
                    <a:pt x="27296" y="10882"/>
                    <a:pt x="26658" y="4742"/>
                    <a:pt x="26658" y="4742"/>
                  </a:cubicBezTo>
                  <a:lnTo>
                    <a:pt x="4013"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6361325" y="4451725"/>
              <a:ext cx="134525" cy="95775"/>
            </a:xfrm>
            <a:custGeom>
              <a:avLst/>
              <a:gdLst/>
              <a:ahLst/>
              <a:cxnLst/>
              <a:rect l="l" t="t" r="r" b="b"/>
              <a:pathLst>
                <a:path w="5381" h="3831" extrusionOk="0">
                  <a:moveTo>
                    <a:pt x="1" y="0"/>
                  </a:moveTo>
                  <a:lnTo>
                    <a:pt x="274" y="3830"/>
                  </a:lnTo>
                  <a:lnTo>
                    <a:pt x="4925" y="3830"/>
                  </a:lnTo>
                  <a:lnTo>
                    <a:pt x="5381" y="183"/>
                  </a:lnTo>
                  <a:lnTo>
                    <a:pt x="1"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6349175" y="2786075"/>
              <a:ext cx="338175" cy="1680100"/>
            </a:xfrm>
            <a:custGeom>
              <a:avLst/>
              <a:gdLst/>
              <a:ahLst/>
              <a:cxnLst/>
              <a:rect l="l" t="t" r="r" b="b"/>
              <a:pathLst>
                <a:path w="13527" h="67204" extrusionOk="0">
                  <a:moveTo>
                    <a:pt x="12210" y="0"/>
                  </a:moveTo>
                  <a:cubicBezTo>
                    <a:pt x="11126" y="0"/>
                    <a:pt x="9740" y="287"/>
                    <a:pt x="8298" y="698"/>
                  </a:cubicBezTo>
                  <a:cubicBezTo>
                    <a:pt x="8146" y="729"/>
                    <a:pt x="7994" y="759"/>
                    <a:pt x="7812" y="820"/>
                  </a:cubicBezTo>
                  <a:cubicBezTo>
                    <a:pt x="4043" y="1945"/>
                    <a:pt x="0" y="3890"/>
                    <a:pt x="0" y="3890"/>
                  </a:cubicBezTo>
                  <a:lnTo>
                    <a:pt x="0" y="66231"/>
                  </a:lnTo>
                  <a:lnTo>
                    <a:pt x="61" y="67204"/>
                  </a:lnTo>
                  <a:lnTo>
                    <a:pt x="6961" y="67204"/>
                  </a:lnTo>
                  <a:cubicBezTo>
                    <a:pt x="7022" y="66748"/>
                    <a:pt x="7204" y="66019"/>
                    <a:pt x="7417" y="65107"/>
                  </a:cubicBezTo>
                  <a:cubicBezTo>
                    <a:pt x="7447" y="64894"/>
                    <a:pt x="7508" y="64681"/>
                    <a:pt x="7569" y="64438"/>
                  </a:cubicBezTo>
                  <a:cubicBezTo>
                    <a:pt x="8450" y="60638"/>
                    <a:pt x="10000" y="54134"/>
                    <a:pt x="10274" y="48480"/>
                  </a:cubicBezTo>
                  <a:cubicBezTo>
                    <a:pt x="10639" y="40425"/>
                    <a:pt x="10548" y="29969"/>
                    <a:pt x="10548" y="29969"/>
                  </a:cubicBezTo>
                  <a:cubicBezTo>
                    <a:pt x="11338" y="23981"/>
                    <a:pt x="12554" y="10972"/>
                    <a:pt x="13162" y="4315"/>
                  </a:cubicBezTo>
                  <a:cubicBezTo>
                    <a:pt x="13192" y="4164"/>
                    <a:pt x="13192" y="4012"/>
                    <a:pt x="13222" y="3860"/>
                  </a:cubicBezTo>
                  <a:cubicBezTo>
                    <a:pt x="13405" y="1641"/>
                    <a:pt x="13526" y="212"/>
                    <a:pt x="13526" y="212"/>
                  </a:cubicBezTo>
                  <a:cubicBezTo>
                    <a:pt x="13173" y="65"/>
                    <a:pt x="12726" y="0"/>
                    <a:pt x="1221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6324100" y="4501125"/>
              <a:ext cx="263700" cy="228750"/>
            </a:xfrm>
            <a:custGeom>
              <a:avLst/>
              <a:gdLst/>
              <a:ahLst/>
              <a:cxnLst/>
              <a:rect l="l" t="t" r="r" b="b"/>
              <a:pathLst>
                <a:path w="10548" h="9150" extrusionOk="0">
                  <a:moveTo>
                    <a:pt x="4073" y="0"/>
                  </a:moveTo>
                  <a:cubicBezTo>
                    <a:pt x="1611" y="0"/>
                    <a:pt x="1368" y="1186"/>
                    <a:pt x="1125" y="1824"/>
                  </a:cubicBezTo>
                  <a:cubicBezTo>
                    <a:pt x="1003" y="2097"/>
                    <a:pt x="851" y="2645"/>
                    <a:pt x="699" y="3313"/>
                  </a:cubicBezTo>
                  <a:cubicBezTo>
                    <a:pt x="638" y="3556"/>
                    <a:pt x="578" y="3860"/>
                    <a:pt x="517" y="4134"/>
                  </a:cubicBezTo>
                  <a:cubicBezTo>
                    <a:pt x="365" y="4863"/>
                    <a:pt x="213" y="5593"/>
                    <a:pt x="122" y="6201"/>
                  </a:cubicBezTo>
                  <a:cubicBezTo>
                    <a:pt x="31" y="6839"/>
                    <a:pt x="0" y="7508"/>
                    <a:pt x="0" y="8025"/>
                  </a:cubicBezTo>
                  <a:cubicBezTo>
                    <a:pt x="0" y="8085"/>
                    <a:pt x="0" y="8116"/>
                    <a:pt x="0" y="8146"/>
                  </a:cubicBezTo>
                  <a:cubicBezTo>
                    <a:pt x="0" y="8359"/>
                    <a:pt x="31" y="8511"/>
                    <a:pt x="31" y="8663"/>
                  </a:cubicBezTo>
                  <a:cubicBezTo>
                    <a:pt x="31" y="8967"/>
                    <a:pt x="61" y="9149"/>
                    <a:pt x="61" y="9149"/>
                  </a:cubicBezTo>
                  <a:lnTo>
                    <a:pt x="10517" y="9149"/>
                  </a:lnTo>
                  <a:cubicBezTo>
                    <a:pt x="10517" y="9149"/>
                    <a:pt x="10548" y="8754"/>
                    <a:pt x="10517" y="8146"/>
                  </a:cubicBezTo>
                  <a:cubicBezTo>
                    <a:pt x="10456" y="7082"/>
                    <a:pt x="10092" y="5411"/>
                    <a:pt x="8663" y="4286"/>
                  </a:cubicBezTo>
                  <a:cubicBezTo>
                    <a:pt x="6687" y="2766"/>
                    <a:pt x="7447" y="3100"/>
                    <a:pt x="7052" y="2401"/>
                  </a:cubicBezTo>
                  <a:cubicBezTo>
                    <a:pt x="6991" y="2310"/>
                    <a:pt x="6626" y="1125"/>
                    <a:pt x="6596" y="1064"/>
                  </a:cubicBezTo>
                  <a:cubicBezTo>
                    <a:pt x="6262" y="334"/>
                    <a:pt x="5958" y="0"/>
                    <a:pt x="4073"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5597625" y="1848350"/>
              <a:ext cx="671775" cy="633775"/>
            </a:xfrm>
            <a:custGeom>
              <a:avLst/>
              <a:gdLst/>
              <a:ahLst/>
              <a:cxnLst/>
              <a:rect l="l" t="t" r="r" b="b"/>
              <a:pathLst>
                <a:path w="26871" h="25351" extrusionOk="0">
                  <a:moveTo>
                    <a:pt x="13808" y="18013"/>
                  </a:moveTo>
                  <a:cubicBezTo>
                    <a:pt x="13867" y="18041"/>
                    <a:pt x="13901" y="18055"/>
                    <a:pt x="13922" y="18055"/>
                  </a:cubicBezTo>
                  <a:cubicBezTo>
                    <a:pt x="13953" y="18086"/>
                    <a:pt x="13953" y="18086"/>
                    <a:pt x="13922" y="18086"/>
                  </a:cubicBezTo>
                  <a:cubicBezTo>
                    <a:pt x="13922" y="18086"/>
                    <a:pt x="13892" y="18055"/>
                    <a:pt x="13861" y="18055"/>
                  </a:cubicBezTo>
                  <a:cubicBezTo>
                    <a:pt x="13845" y="18042"/>
                    <a:pt x="13827" y="18028"/>
                    <a:pt x="13808" y="18013"/>
                  </a:cubicBezTo>
                  <a:close/>
                  <a:moveTo>
                    <a:pt x="20123" y="0"/>
                  </a:moveTo>
                  <a:lnTo>
                    <a:pt x="19819" y="1186"/>
                  </a:lnTo>
                  <a:lnTo>
                    <a:pt x="19545" y="2401"/>
                  </a:lnTo>
                  <a:cubicBezTo>
                    <a:pt x="19333" y="3222"/>
                    <a:pt x="19120" y="4043"/>
                    <a:pt x="18907" y="4833"/>
                  </a:cubicBezTo>
                  <a:cubicBezTo>
                    <a:pt x="18451" y="6474"/>
                    <a:pt x="17995" y="8055"/>
                    <a:pt x="17448" y="9605"/>
                  </a:cubicBezTo>
                  <a:cubicBezTo>
                    <a:pt x="17326" y="10000"/>
                    <a:pt x="17205" y="10365"/>
                    <a:pt x="17053" y="10760"/>
                  </a:cubicBezTo>
                  <a:cubicBezTo>
                    <a:pt x="16931" y="11125"/>
                    <a:pt x="16779" y="11520"/>
                    <a:pt x="16627" y="11885"/>
                  </a:cubicBezTo>
                  <a:cubicBezTo>
                    <a:pt x="16354" y="12614"/>
                    <a:pt x="16019" y="13344"/>
                    <a:pt x="15715" y="14013"/>
                  </a:cubicBezTo>
                  <a:cubicBezTo>
                    <a:pt x="15381" y="14712"/>
                    <a:pt x="15047" y="15350"/>
                    <a:pt x="14682" y="15897"/>
                  </a:cubicBezTo>
                  <a:cubicBezTo>
                    <a:pt x="14317" y="16475"/>
                    <a:pt x="13953" y="16961"/>
                    <a:pt x="13618" y="17295"/>
                  </a:cubicBezTo>
                  <a:cubicBezTo>
                    <a:pt x="13496" y="17397"/>
                    <a:pt x="13387" y="17486"/>
                    <a:pt x="13301" y="17561"/>
                  </a:cubicBezTo>
                  <a:lnTo>
                    <a:pt x="13301" y="17561"/>
                  </a:lnTo>
                  <a:cubicBezTo>
                    <a:pt x="13285" y="17543"/>
                    <a:pt x="13269" y="17526"/>
                    <a:pt x="13253" y="17508"/>
                  </a:cubicBezTo>
                  <a:cubicBezTo>
                    <a:pt x="13010" y="17295"/>
                    <a:pt x="12737" y="17022"/>
                    <a:pt x="12494" y="16748"/>
                  </a:cubicBezTo>
                  <a:cubicBezTo>
                    <a:pt x="11946" y="16201"/>
                    <a:pt x="11430" y="15563"/>
                    <a:pt x="10913" y="14955"/>
                  </a:cubicBezTo>
                  <a:cubicBezTo>
                    <a:pt x="8785" y="12402"/>
                    <a:pt x="6688" y="9575"/>
                    <a:pt x="4530" y="6930"/>
                  </a:cubicBezTo>
                  <a:lnTo>
                    <a:pt x="1" y="9605"/>
                  </a:lnTo>
                  <a:cubicBezTo>
                    <a:pt x="92" y="9818"/>
                    <a:pt x="183" y="10031"/>
                    <a:pt x="274" y="10243"/>
                  </a:cubicBezTo>
                  <a:cubicBezTo>
                    <a:pt x="366" y="10456"/>
                    <a:pt x="457" y="10639"/>
                    <a:pt x="548" y="10851"/>
                  </a:cubicBezTo>
                  <a:cubicBezTo>
                    <a:pt x="730" y="11277"/>
                    <a:pt x="943" y="11672"/>
                    <a:pt x="1126" y="12067"/>
                  </a:cubicBezTo>
                  <a:cubicBezTo>
                    <a:pt x="1551" y="12888"/>
                    <a:pt x="1946" y="13678"/>
                    <a:pt x="2402" y="14499"/>
                  </a:cubicBezTo>
                  <a:cubicBezTo>
                    <a:pt x="3253" y="16079"/>
                    <a:pt x="4196" y="17630"/>
                    <a:pt x="5229" y="19180"/>
                  </a:cubicBezTo>
                  <a:cubicBezTo>
                    <a:pt x="5776" y="19970"/>
                    <a:pt x="6323" y="20730"/>
                    <a:pt x="6931" y="21520"/>
                  </a:cubicBezTo>
                  <a:cubicBezTo>
                    <a:pt x="7265" y="21885"/>
                    <a:pt x="7600" y="22280"/>
                    <a:pt x="7965" y="22675"/>
                  </a:cubicBezTo>
                  <a:cubicBezTo>
                    <a:pt x="8329" y="23101"/>
                    <a:pt x="8724" y="23496"/>
                    <a:pt x="9272" y="23921"/>
                  </a:cubicBezTo>
                  <a:cubicBezTo>
                    <a:pt x="9424" y="24043"/>
                    <a:pt x="9576" y="24165"/>
                    <a:pt x="9758" y="24286"/>
                  </a:cubicBezTo>
                  <a:cubicBezTo>
                    <a:pt x="9910" y="24408"/>
                    <a:pt x="10092" y="24529"/>
                    <a:pt x="10335" y="24651"/>
                  </a:cubicBezTo>
                  <a:cubicBezTo>
                    <a:pt x="10548" y="24773"/>
                    <a:pt x="10791" y="24894"/>
                    <a:pt x="11126" y="25016"/>
                  </a:cubicBezTo>
                  <a:cubicBezTo>
                    <a:pt x="11217" y="25046"/>
                    <a:pt x="11308" y="25077"/>
                    <a:pt x="11399" y="25107"/>
                  </a:cubicBezTo>
                  <a:cubicBezTo>
                    <a:pt x="11490" y="25137"/>
                    <a:pt x="11612" y="25168"/>
                    <a:pt x="11703" y="25198"/>
                  </a:cubicBezTo>
                  <a:cubicBezTo>
                    <a:pt x="11946" y="25259"/>
                    <a:pt x="12159" y="25289"/>
                    <a:pt x="12463" y="25320"/>
                  </a:cubicBezTo>
                  <a:lnTo>
                    <a:pt x="12706" y="25320"/>
                  </a:lnTo>
                  <a:lnTo>
                    <a:pt x="12889" y="25350"/>
                  </a:lnTo>
                  <a:lnTo>
                    <a:pt x="13193" y="25350"/>
                  </a:lnTo>
                  <a:cubicBezTo>
                    <a:pt x="13405" y="25320"/>
                    <a:pt x="13649" y="25320"/>
                    <a:pt x="13861" y="25289"/>
                  </a:cubicBezTo>
                  <a:cubicBezTo>
                    <a:pt x="14287" y="25229"/>
                    <a:pt x="14712" y="25168"/>
                    <a:pt x="15108" y="25046"/>
                  </a:cubicBezTo>
                  <a:cubicBezTo>
                    <a:pt x="15928" y="24803"/>
                    <a:pt x="16658" y="24469"/>
                    <a:pt x="17296" y="24073"/>
                  </a:cubicBezTo>
                  <a:cubicBezTo>
                    <a:pt x="17904" y="23678"/>
                    <a:pt x="18451" y="23222"/>
                    <a:pt x="18907" y="22797"/>
                  </a:cubicBezTo>
                  <a:cubicBezTo>
                    <a:pt x="19849" y="21885"/>
                    <a:pt x="20548" y="20973"/>
                    <a:pt x="21126" y="20061"/>
                  </a:cubicBezTo>
                  <a:cubicBezTo>
                    <a:pt x="21734" y="19149"/>
                    <a:pt x="22220" y="18238"/>
                    <a:pt x="22646" y="17326"/>
                  </a:cubicBezTo>
                  <a:cubicBezTo>
                    <a:pt x="23071" y="16414"/>
                    <a:pt x="23436" y="15532"/>
                    <a:pt x="23770" y="14620"/>
                  </a:cubicBezTo>
                  <a:cubicBezTo>
                    <a:pt x="24135" y="13709"/>
                    <a:pt x="24409" y="12797"/>
                    <a:pt x="24682" y="11915"/>
                  </a:cubicBezTo>
                  <a:cubicBezTo>
                    <a:pt x="25229" y="10122"/>
                    <a:pt x="25685" y="8298"/>
                    <a:pt x="26020" y="6505"/>
                  </a:cubicBezTo>
                  <a:cubicBezTo>
                    <a:pt x="26202" y="5593"/>
                    <a:pt x="26354" y="4681"/>
                    <a:pt x="26506" y="3769"/>
                  </a:cubicBezTo>
                  <a:cubicBezTo>
                    <a:pt x="26567" y="3313"/>
                    <a:pt x="26628" y="2888"/>
                    <a:pt x="26688" y="2401"/>
                  </a:cubicBezTo>
                  <a:lnTo>
                    <a:pt x="26780" y="1733"/>
                  </a:lnTo>
                  <a:lnTo>
                    <a:pt x="26810" y="1368"/>
                  </a:lnTo>
                  <a:lnTo>
                    <a:pt x="26871" y="1003"/>
                  </a:lnTo>
                  <a:lnTo>
                    <a:pt x="20123"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6024700" y="1692925"/>
              <a:ext cx="339700" cy="413800"/>
            </a:xfrm>
            <a:custGeom>
              <a:avLst/>
              <a:gdLst/>
              <a:ahLst/>
              <a:cxnLst/>
              <a:rect l="l" t="t" r="r" b="b"/>
              <a:pathLst>
                <a:path w="13588" h="16552" extrusionOk="0">
                  <a:moveTo>
                    <a:pt x="6586" y="1"/>
                  </a:moveTo>
                  <a:cubicBezTo>
                    <a:pt x="5723" y="1"/>
                    <a:pt x="3950" y="526"/>
                    <a:pt x="2432" y="4333"/>
                  </a:cubicBezTo>
                  <a:cubicBezTo>
                    <a:pt x="2402" y="4393"/>
                    <a:pt x="2371" y="4485"/>
                    <a:pt x="2341" y="4576"/>
                  </a:cubicBezTo>
                  <a:cubicBezTo>
                    <a:pt x="2341" y="4576"/>
                    <a:pt x="2341" y="4606"/>
                    <a:pt x="2310" y="4606"/>
                  </a:cubicBezTo>
                  <a:cubicBezTo>
                    <a:pt x="2310" y="4697"/>
                    <a:pt x="2280" y="4758"/>
                    <a:pt x="2250" y="4819"/>
                  </a:cubicBezTo>
                  <a:cubicBezTo>
                    <a:pt x="2250" y="4849"/>
                    <a:pt x="2219" y="4849"/>
                    <a:pt x="2219" y="4880"/>
                  </a:cubicBezTo>
                  <a:cubicBezTo>
                    <a:pt x="1064" y="8132"/>
                    <a:pt x="183" y="13147"/>
                    <a:pt x="31" y="14150"/>
                  </a:cubicBezTo>
                  <a:cubicBezTo>
                    <a:pt x="31" y="14181"/>
                    <a:pt x="31" y="14211"/>
                    <a:pt x="31" y="14211"/>
                  </a:cubicBezTo>
                  <a:lnTo>
                    <a:pt x="0" y="14363"/>
                  </a:lnTo>
                  <a:lnTo>
                    <a:pt x="213" y="14424"/>
                  </a:lnTo>
                  <a:lnTo>
                    <a:pt x="669" y="14546"/>
                  </a:lnTo>
                  <a:lnTo>
                    <a:pt x="8177" y="16552"/>
                  </a:lnTo>
                  <a:cubicBezTo>
                    <a:pt x="8177" y="16552"/>
                    <a:pt x="13587" y="2387"/>
                    <a:pt x="7113" y="77"/>
                  </a:cubicBezTo>
                  <a:cubicBezTo>
                    <a:pt x="7113" y="77"/>
                    <a:pt x="6916" y="1"/>
                    <a:pt x="6586"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5336225" y="2008675"/>
              <a:ext cx="688500" cy="58550"/>
            </a:xfrm>
            <a:custGeom>
              <a:avLst/>
              <a:gdLst/>
              <a:ahLst/>
              <a:cxnLst/>
              <a:rect l="l" t="t" r="r" b="b"/>
              <a:pathLst>
                <a:path w="27540" h="2342" extrusionOk="0">
                  <a:moveTo>
                    <a:pt x="669" y="1"/>
                  </a:moveTo>
                  <a:cubicBezTo>
                    <a:pt x="305" y="1"/>
                    <a:pt x="1" y="305"/>
                    <a:pt x="1" y="669"/>
                  </a:cubicBezTo>
                  <a:lnTo>
                    <a:pt x="1" y="1703"/>
                  </a:lnTo>
                  <a:cubicBezTo>
                    <a:pt x="1" y="2068"/>
                    <a:pt x="305" y="2341"/>
                    <a:pt x="669" y="2341"/>
                  </a:cubicBezTo>
                  <a:lnTo>
                    <a:pt x="26871" y="2341"/>
                  </a:lnTo>
                  <a:cubicBezTo>
                    <a:pt x="27235" y="2341"/>
                    <a:pt x="27539" y="2068"/>
                    <a:pt x="27539" y="1703"/>
                  </a:cubicBezTo>
                  <a:lnTo>
                    <a:pt x="27539" y="669"/>
                  </a:lnTo>
                  <a:cubicBezTo>
                    <a:pt x="27539" y="305"/>
                    <a:pt x="27235" y="1"/>
                    <a:pt x="2687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5194900" y="1725250"/>
              <a:ext cx="677075" cy="341975"/>
            </a:xfrm>
            <a:custGeom>
              <a:avLst/>
              <a:gdLst/>
              <a:ahLst/>
              <a:cxnLst/>
              <a:rect l="l" t="t" r="r" b="b"/>
              <a:pathLst>
                <a:path w="27083" h="13679" extrusionOk="0">
                  <a:moveTo>
                    <a:pt x="1398" y="0"/>
                  </a:moveTo>
                  <a:cubicBezTo>
                    <a:pt x="547" y="0"/>
                    <a:pt x="0" y="851"/>
                    <a:pt x="365" y="1611"/>
                  </a:cubicBezTo>
                  <a:lnTo>
                    <a:pt x="5563" y="13009"/>
                  </a:lnTo>
                  <a:cubicBezTo>
                    <a:pt x="5745" y="13435"/>
                    <a:pt x="6171" y="13678"/>
                    <a:pt x="6626" y="13678"/>
                  </a:cubicBezTo>
                  <a:lnTo>
                    <a:pt x="25685" y="13678"/>
                  </a:lnTo>
                  <a:cubicBezTo>
                    <a:pt x="26536" y="13678"/>
                    <a:pt x="27083" y="12827"/>
                    <a:pt x="26748" y="12037"/>
                  </a:cubicBezTo>
                  <a:lnTo>
                    <a:pt x="21520" y="669"/>
                  </a:lnTo>
                  <a:cubicBezTo>
                    <a:pt x="21338" y="243"/>
                    <a:pt x="20943" y="0"/>
                    <a:pt x="2048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5397775" y="1966700"/>
              <a:ext cx="334025" cy="170000"/>
            </a:xfrm>
            <a:custGeom>
              <a:avLst/>
              <a:gdLst/>
              <a:ahLst/>
              <a:cxnLst/>
              <a:rect l="l" t="t" r="r" b="b"/>
              <a:pathLst>
                <a:path w="13361" h="6800" extrusionOk="0">
                  <a:moveTo>
                    <a:pt x="3140" y="1"/>
                  </a:moveTo>
                  <a:cubicBezTo>
                    <a:pt x="3117" y="1"/>
                    <a:pt x="3094" y="3"/>
                    <a:pt x="3071" y="8"/>
                  </a:cubicBezTo>
                  <a:cubicBezTo>
                    <a:pt x="1733" y="251"/>
                    <a:pt x="2554" y="3534"/>
                    <a:pt x="2554" y="3534"/>
                  </a:cubicBezTo>
                  <a:cubicBezTo>
                    <a:pt x="1502" y="3066"/>
                    <a:pt x="2023" y="634"/>
                    <a:pt x="1013" y="634"/>
                  </a:cubicBezTo>
                  <a:cubicBezTo>
                    <a:pt x="972" y="634"/>
                    <a:pt x="928" y="638"/>
                    <a:pt x="882" y="646"/>
                  </a:cubicBezTo>
                  <a:cubicBezTo>
                    <a:pt x="1" y="768"/>
                    <a:pt x="518" y="4324"/>
                    <a:pt x="1034" y="4689"/>
                  </a:cubicBezTo>
                  <a:cubicBezTo>
                    <a:pt x="1239" y="4826"/>
                    <a:pt x="1735" y="4843"/>
                    <a:pt x="2355" y="4843"/>
                  </a:cubicBezTo>
                  <a:cubicBezTo>
                    <a:pt x="2562" y="4843"/>
                    <a:pt x="2782" y="4841"/>
                    <a:pt x="3010" y="4841"/>
                  </a:cubicBezTo>
                  <a:cubicBezTo>
                    <a:pt x="3253" y="4962"/>
                    <a:pt x="3648" y="5145"/>
                    <a:pt x="4135" y="5206"/>
                  </a:cubicBezTo>
                  <a:cubicBezTo>
                    <a:pt x="4184" y="5210"/>
                    <a:pt x="4231" y="5211"/>
                    <a:pt x="4278" y="5211"/>
                  </a:cubicBezTo>
                  <a:cubicBezTo>
                    <a:pt x="4580" y="5211"/>
                    <a:pt x="4836" y="5133"/>
                    <a:pt x="5047" y="5054"/>
                  </a:cubicBezTo>
                  <a:cubicBezTo>
                    <a:pt x="5242" y="5081"/>
                    <a:pt x="5564" y="5646"/>
                    <a:pt x="6319" y="5646"/>
                  </a:cubicBezTo>
                  <a:cubicBezTo>
                    <a:pt x="6388" y="5646"/>
                    <a:pt x="6460" y="5641"/>
                    <a:pt x="6536" y="5631"/>
                  </a:cubicBezTo>
                  <a:cubicBezTo>
                    <a:pt x="6549" y="5630"/>
                    <a:pt x="6563" y="5629"/>
                    <a:pt x="6577" y="5629"/>
                  </a:cubicBezTo>
                  <a:cubicBezTo>
                    <a:pt x="6941" y="5629"/>
                    <a:pt x="7463" y="6004"/>
                    <a:pt x="7873" y="6209"/>
                  </a:cubicBezTo>
                  <a:cubicBezTo>
                    <a:pt x="8481" y="6513"/>
                    <a:pt x="9089" y="6695"/>
                    <a:pt x="9606" y="6756"/>
                  </a:cubicBezTo>
                  <a:cubicBezTo>
                    <a:pt x="9785" y="6785"/>
                    <a:pt x="9964" y="6799"/>
                    <a:pt x="10141" y="6799"/>
                  </a:cubicBezTo>
                  <a:cubicBezTo>
                    <a:pt x="11077" y="6799"/>
                    <a:pt x="11962" y="6398"/>
                    <a:pt x="12524" y="5631"/>
                  </a:cubicBezTo>
                  <a:cubicBezTo>
                    <a:pt x="13361" y="4525"/>
                    <a:pt x="12816" y="3655"/>
                    <a:pt x="11469" y="3655"/>
                  </a:cubicBezTo>
                  <a:cubicBezTo>
                    <a:pt x="11446" y="3655"/>
                    <a:pt x="11423" y="3655"/>
                    <a:pt x="11399" y="3655"/>
                  </a:cubicBezTo>
                  <a:cubicBezTo>
                    <a:pt x="11366" y="3656"/>
                    <a:pt x="11334" y="3656"/>
                    <a:pt x="11301" y="3656"/>
                  </a:cubicBezTo>
                  <a:cubicBezTo>
                    <a:pt x="8041" y="3656"/>
                    <a:pt x="8569" y="704"/>
                    <a:pt x="7512" y="704"/>
                  </a:cubicBezTo>
                  <a:cubicBezTo>
                    <a:pt x="7491" y="704"/>
                    <a:pt x="7470" y="705"/>
                    <a:pt x="7448" y="707"/>
                  </a:cubicBezTo>
                  <a:cubicBezTo>
                    <a:pt x="6262" y="859"/>
                    <a:pt x="7265" y="3473"/>
                    <a:pt x="7083" y="3473"/>
                  </a:cubicBezTo>
                  <a:cubicBezTo>
                    <a:pt x="6142" y="3387"/>
                    <a:pt x="6084" y="116"/>
                    <a:pt x="5276" y="116"/>
                  </a:cubicBezTo>
                  <a:cubicBezTo>
                    <a:pt x="5223" y="116"/>
                    <a:pt x="5167" y="130"/>
                    <a:pt x="5107" y="160"/>
                  </a:cubicBezTo>
                  <a:cubicBezTo>
                    <a:pt x="4165" y="677"/>
                    <a:pt x="5047" y="3716"/>
                    <a:pt x="5047" y="3716"/>
                  </a:cubicBezTo>
                  <a:cubicBezTo>
                    <a:pt x="4129" y="3154"/>
                    <a:pt x="3961" y="1"/>
                    <a:pt x="3140"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6058125" y="1594550"/>
              <a:ext cx="729525" cy="1203675"/>
            </a:xfrm>
            <a:custGeom>
              <a:avLst/>
              <a:gdLst/>
              <a:ahLst/>
              <a:cxnLst/>
              <a:rect l="l" t="t" r="r" b="b"/>
              <a:pathLst>
                <a:path w="29181" h="48147" extrusionOk="0">
                  <a:moveTo>
                    <a:pt x="10974" y="0"/>
                  </a:moveTo>
                  <a:cubicBezTo>
                    <a:pt x="10396" y="882"/>
                    <a:pt x="9636" y="1429"/>
                    <a:pt x="8815" y="1824"/>
                  </a:cubicBezTo>
                  <a:cubicBezTo>
                    <a:pt x="8724" y="1854"/>
                    <a:pt x="8633" y="1915"/>
                    <a:pt x="8542" y="1945"/>
                  </a:cubicBezTo>
                  <a:cubicBezTo>
                    <a:pt x="8390" y="2006"/>
                    <a:pt x="8268" y="2067"/>
                    <a:pt x="8116" y="2097"/>
                  </a:cubicBezTo>
                  <a:cubicBezTo>
                    <a:pt x="7812" y="2219"/>
                    <a:pt x="7478" y="2341"/>
                    <a:pt x="7144" y="2432"/>
                  </a:cubicBezTo>
                  <a:cubicBezTo>
                    <a:pt x="7052" y="2462"/>
                    <a:pt x="6961" y="2492"/>
                    <a:pt x="6870" y="2523"/>
                  </a:cubicBezTo>
                  <a:cubicBezTo>
                    <a:pt x="4894" y="3070"/>
                    <a:pt x="3071" y="3465"/>
                    <a:pt x="2584" y="5775"/>
                  </a:cubicBezTo>
                  <a:cubicBezTo>
                    <a:pt x="2372" y="6900"/>
                    <a:pt x="2797" y="8724"/>
                    <a:pt x="3131" y="11642"/>
                  </a:cubicBezTo>
                  <a:cubicBezTo>
                    <a:pt x="3131" y="11763"/>
                    <a:pt x="3162" y="11885"/>
                    <a:pt x="3162" y="12006"/>
                  </a:cubicBezTo>
                  <a:cubicBezTo>
                    <a:pt x="3223" y="12523"/>
                    <a:pt x="3283" y="13101"/>
                    <a:pt x="3344" y="13708"/>
                  </a:cubicBezTo>
                  <a:cubicBezTo>
                    <a:pt x="3344" y="13800"/>
                    <a:pt x="3344" y="13891"/>
                    <a:pt x="3344" y="14012"/>
                  </a:cubicBezTo>
                  <a:cubicBezTo>
                    <a:pt x="3466" y="15532"/>
                    <a:pt x="3527" y="17295"/>
                    <a:pt x="3496" y="19301"/>
                  </a:cubicBezTo>
                  <a:cubicBezTo>
                    <a:pt x="3496" y="19879"/>
                    <a:pt x="3466" y="20456"/>
                    <a:pt x="3435" y="21095"/>
                  </a:cubicBezTo>
                  <a:cubicBezTo>
                    <a:pt x="3405" y="21672"/>
                    <a:pt x="3375" y="22250"/>
                    <a:pt x="3344" y="22858"/>
                  </a:cubicBezTo>
                  <a:cubicBezTo>
                    <a:pt x="3283" y="23435"/>
                    <a:pt x="3223" y="24043"/>
                    <a:pt x="3162" y="24620"/>
                  </a:cubicBezTo>
                  <a:cubicBezTo>
                    <a:pt x="3131" y="25168"/>
                    <a:pt x="3071" y="25715"/>
                    <a:pt x="2979" y="26262"/>
                  </a:cubicBezTo>
                  <a:cubicBezTo>
                    <a:pt x="2949" y="26627"/>
                    <a:pt x="2919" y="26991"/>
                    <a:pt x="2858" y="27356"/>
                  </a:cubicBezTo>
                  <a:cubicBezTo>
                    <a:pt x="2827" y="27447"/>
                    <a:pt x="2827" y="27538"/>
                    <a:pt x="2827" y="27660"/>
                  </a:cubicBezTo>
                  <a:cubicBezTo>
                    <a:pt x="2797" y="27782"/>
                    <a:pt x="2767" y="27903"/>
                    <a:pt x="2767" y="28055"/>
                  </a:cubicBezTo>
                  <a:cubicBezTo>
                    <a:pt x="2676" y="28572"/>
                    <a:pt x="2584" y="29180"/>
                    <a:pt x="2493" y="29879"/>
                  </a:cubicBezTo>
                  <a:cubicBezTo>
                    <a:pt x="2463" y="29970"/>
                    <a:pt x="2463" y="30061"/>
                    <a:pt x="2432" y="30152"/>
                  </a:cubicBezTo>
                  <a:cubicBezTo>
                    <a:pt x="2311" y="30973"/>
                    <a:pt x="2159" y="31915"/>
                    <a:pt x="2007" y="32918"/>
                  </a:cubicBezTo>
                  <a:cubicBezTo>
                    <a:pt x="1976" y="32979"/>
                    <a:pt x="1976" y="33070"/>
                    <a:pt x="1946" y="33162"/>
                  </a:cubicBezTo>
                  <a:cubicBezTo>
                    <a:pt x="1642" y="35046"/>
                    <a:pt x="1277" y="37083"/>
                    <a:pt x="882" y="38998"/>
                  </a:cubicBezTo>
                  <a:cubicBezTo>
                    <a:pt x="852" y="39119"/>
                    <a:pt x="852" y="39210"/>
                    <a:pt x="821" y="39332"/>
                  </a:cubicBezTo>
                  <a:cubicBezTo>
                    <a:pt x="548" y="40700"/>
                    <a:pt x="274" y="41946"/>
                    <a:pt x="1" y="43010"/>
                  </a:cubicBezTo>
                  <a:cubicBezTo>
                    <a:pt x="244" y="43253"/>
                    <a:pt x="517" y="43496"/>
                    <a:pt x="821" y="43709"/>
                  </a:cubicBezTo>
                  <a:cubicBezTo>
                    <a:pt x="882" y="43770"/>
                    <a:pt x="943" y="43830"/>
                    <a:pt x="1034" y="43861"/>
                  </a:cubicBezTo>
                  <a:cubicBezTo>
                    <a:pt x="1490" y="44226"/>
                    <a:pt x="2007" y="44560"/>
                    <a:pt x="2554" y="44894"/>
                  </a:cubicBezTo>
                  <a:cubicBezTo>
                    <a:pt x="2615" y="44925"/>
                    <a:pt x="2706" y="44986"/>
                    <a:pt x="2797" y="45016"/>
                  </a:cubicBezTo>
                  <a:cubicBezTo>
                    <a:pt x="4834" y="46201"/>
                    <a:pt x="7387" y="47083"/>
                    <a:pt x="10153" y="47630"/>
                  </a:cubicBezTo>
                  <a:cubicBezTo>
                    <a:pt x="10791" y="47752"/>
                    <a:pt x="11429" y="47843"/>
                    <a:pt x="12098" y="47934"/>
                  </a:cubicBezTo>
                  <a:cubicBezTo>
                    <a:pt x="12858" y="48025"/>
                    <a:pt x="13618" y="48086"/>
                    <a:pt x="14378" y="48116"/>
                  </a:cubicBezTo>
                  <a:cubicBezTo>
                    <a:pt x="14955" y="48147"/>
                    <a:pt x="15503" y="48147"/>
                    <a:pt x="16080" y="48147"/>
                  </a:cubicBezTo>
                  <a:cubicBezTo>
                    <a:pt x="16202" y="48147"/>
                    <a:pt x="16323" y="48147"/>
                    <a:pt x="16445" y="48116"/>
                  </a:cubicBezTo>
                  <a:cubicBezTo>
                    <a:pt x="19788" y="48025"/>
                    <a:pt x="23193" y="47326"/>
                    <a:pt x="26293" y="45837"/>
                  </a:cubicBezTo>
                  <a:cubicBezTo>
                    <a:pt x="26323" y="45806"/>
                    <a:pt x="26384" y="45806"/>
                    <a:pt x="26415" y="45776"/>
                  </a:cubicBezTo>
                  <a:cubicBezTo>
                    <a:pt x="26445" y="45715"/>
                    <a:pt x="26445" y="45654"/>
                    <a:pt x="26475" y="45593"/>
                  </a:cubicBezTo>
                  <a:cubicBezTo>
                    <a:pt x="27114" y="43678"/>
                    <a:pt x="27782" y="39180"/>
                    <a:pt x="28238" y="35411"/>
                  </a:cubicBezTo>
                  <a:cubicBezTo>
                    <a:pt x="28269" y="35320"/>
                    <a:pt x="28269" y="35229"/>
                    <a:pt x="28269" y="35137"/>
                  </a:cubicBezTo>
                  <a:cubicBezTo>
                    <a:pt x="28481" y="33466"/>
                    <a:pt x="28664" y="31946"/>
                    <a:pt x="28755" y="30882"/>
                  </a:cubicBezTo>
                  <a:cubicBezTo>
                    <a:pt x="28785" y="30760"/>
                    <a:pt x="28785" y="30669"/>
                    <a:pt x="28785" y="30578"/>
                  </a:cubicBezTo>
                  <a:cubicBezTo>
                    <a:pt x="28816" y="30396"/>
                    <a:pt x="28846" y="30244"/>
                    <a:pt x="28846" y="30092"/>
                  </a:cubicBezTo>
                  <a:cubicBezTo>
                    <a:pt x="28907" y="29514"/>
                    <a:pt x="28968" y="28906"/>
                    <a:pt x="28998" y="28329"/>
                  </a:cubicBezTo>
                  <a:cubicBezTo>
                    <a:pt x="29181" y="25472"/>
                    <a:pt x="29150" y="22614"/>
                    <a:pt x="28998" y="19605"/>
                  </a:cubicBezTo>
                  <a:lnTo>
                    <a:pt x="28998" y="19119"/>
                  </a:lnTo>
                  <a:cubicBezTo>
                    <a:pt x="28968" y="19058"/>
                    <a:pt x="28968" y="19028"/>
                    <a:pt x="28968" y="18967"/>
                  </a:cubicBezTo>
                  <a:cubicBezTo>
                    <a:pt x="28968" y="18876"/>
                    <a:pt x="28968" y="18785"/>
                    <a:pt x="28968" y="18693"/>
                  </a:cubicBezTo>
                  <a:cubicBezTo>
                    <a:pt x="28907" y="17842"/>
                    <a:pt x="28877" y="16991"/>
                    <a:pt x="28816" y="16140"/>
                  </a:cubicBezTo>
                  <a:cubicBezTo>
                    <a:pt x="28816" y="16049"/>
                    <a:pt x="28816" y="15958"/>
                    <a:pt x="28785" y="15867"/>
                  </a:cubicBezTo>
                  <a:cubicBezTo>
                    <a:pt x="28785" y="15623"/>
                    <a:pt x="28755" y="15380"/>
                    <a:pt x="28755" y="15137"/>
                  </a:cubicBezTo>
                  <a:lnTo>
                    <a:pt x="28725" y="14772"/>
                  </a:lnTo>
                  <a:cubicBezTo>
                    <a:pt x="28664" y="13678"/>
                    <a:pt x="28573" y="12523"/>
                    <a:pt x="28512" y="11368"/>
                  </a:cubicBezTo>
                  <a:cubicBezTo>
                    <a:pt x="28238" y="7143"/>
                    <a:pt x="27083" y="4195"/>
                    <a:pt x="25108" y="2888"/>
                  </a:cubicBezTo>
                  <a:cubicBezTo>
                    <a:pt x="25016" y="2827"/>
                    <a:pt x="24925" y="2766"/>
                    <a:pt x="24834" y="2705"/>
                  </a:cubicBezTo>
                  <a:cubicBezTo>
                    <a:pt x="24348" y="2432"/>
                    <a:pt x="23831" y="2249"/>
                    <a:pt x="23253" y="2158"/>
                  </a:cubicBezTo>
                  <a:cubicBezTo>
                    <a:pt x="23193" y="2158"/>
                    <a:pt x="23132" y="2158"/>
                    <a:pt x="23071" y="2128"/>
                  </a:cubicBezTo>
                  <a:cubicBezTo>
                    <a:pt x="22980" y="2128"/>
                    <a:pt x="22889" y="2097"/>
                    <a:pt x="22828" y="2097"/>
                  </a:cubicBezTo>
                  <a:cubicBezTo>
                    <a:pt x="21977" y="1945"/>
                    <a:pt x="21247" y="1702"/>
                    <a:pt x="20639" y="1489"/>
                  </a:cubicBezTo>
                  <a:cubicBezTo>
                    <a:pt x="20579" y="1459"/>
                    <a:pt x="20487" y="1429"/>
                    <a:pt x="20427" y="1398"/>
                  </a:cubicBezTo>
                  <a:cubicBezTo>
                    <a:pt x="20335" y="1368"/>
                    <a:pt x="20275" y="1337"/>
                    <a:pt x="20183" y="1307"/>
                  </a:cubicBezTo>
                  <a:cubicBezTo>
                    <a:pt x="20062" y="1246"/>
                    <a:pt x="19940" y="1185"/>
                    <a:pt x="19819" y="1125"/>
                  </a:cubicBezTo>
                  <a:cubicBezTo>
                    <a:pt x="19697" y="1094"/>
                    <a:pt x="19606" y="1034"/>
                    <a:pt x="19515" y="973"/>
                  </a:cubicBezTo>
                  <a:cubicBezTo>
                    <a:pt x="18512" y="486"/>
                    <a:pt x="17934" y="0"/>
                    <a:pt x="17934"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6205550" y="1081350"/>
              <a:ext cx="409600" cy="413925"/>
            </a:xfrm>
            <a:custGeom>
              <a:avLst/>
              <a:gdLst/>
              <a:ahLst/>
              <a:cxnLst/>
              <a:rect l="l" t="t" r="r" b="b"/>
              <a:pathLst>
                <a:path w="16384" h="16557" extrusionOk="0">
                  <a:moveTo>
                    <a:pt x="6006" y="1"/>
                  </a:moveTo>
                  <a:cubicBezTo>
                    <a:pt x="4612" y="1"/>
                    <a:pt x="3739" y="2169"/>
                    <a:pt x="3739" y="2169"/>
                  </a:cubicBezTo>
                  <a:cubicBezTo>
                    <a:pt x="3739" y="2169"/>
                    <a:pt x="3282" y="1049"/>
                    <a:pt x="2546" y="1049"/>
                  </a:cubicBezTo>
                  <a:cubicBezTo>
                    <a:pt x="2433" y="1049"/>
                    <a:pt x="2314" y="1075"/>
                    <a:pt x="2189" y="1136"/>
                  </a:cubicBezTo>
                  <a:cubicBezTo>
                    <a:pt x="1216" y="1561"/>
                    <a:pt x="1581" y="4601"/>
                    <a:pt x="1581" y="4601"/>
                  </a:cubicBezTo>
                  <a:cubicBezTo>
                    <a:pt x="1581" y="4601"/>
                    <a:pt x="1351" y="4331"/>
                    <a:pt x="1036" y="4331"/>
                  </a:cubicBezTo>
                  <a:cubicBezTo>
                    <a:pt x="879" y="4331"/>
                    <a:pt x="700" y="4398"/>
                    <a:pt x="517" y="4601"/>
                  </a:cubicBezTo>
                  <a:cubicBezTo>
                    <a:pt x="0" y="5209"/>
                    <a:pt x="1216" y="6668"/>
                    <a:pt x="1216" y="6668"/>
                  </a:cubicBezTo>
                  <a:cubicBezTo>
                    <a:pt x="1216" y="6668"/>
                    <a:pt x="1171" y="6660"/>
                    <a:pt x="1100" y="6660"/>
                  </a:cubicBezTo>
                  <a:cubicBezTo>
                    <a:pt x="858" y="6660"/>
                    <a:pt x="321" y="6751"/>
                    <a:pt x="274" y="7549"/>
                  </a:cubicBezTo>
                  <a:cubicBezTo>
                    <a:pt x="183" y="9008"/>
                    <a:pt x="2189" y="9890"/>
                    <a:pt x="2189" y="9890"/>
                  </a:cubicBezTo>
                  <a:lnTo>
                    <a:pt x="11186" y="14996"/>
                  </a:lnTo>
                  <a:cubicBezTo>
                    <a:pt x="11186" y="14996"/>
                    <a:pt x="12131" y="16556"/>
                    <a:pt x="13367" y="16556"/>
                  </a:cubicBezTo>
                  <a:cubicBezTo>
                    <a:pt x="13585" y="16556"/>
                    <a:pt x="13811" y="16508"/>
                    <a:pt x="14043" y="16394"/>
                  </a:cubicBezTo>
                  <a:cubicBezTo>
                    <a:pt x="15598" y="15617"/>
                    <a:pt x="13537" y="11813"/>
                    <a:pt x="13468" y="11686"/>
                  </a:cubicBezTo>
                  <a:lnTo>
                    <a:pt x="13468" y="11686"/>
                  </a:lnTo>
                  <a:cubicBezTo>
                    <a:pt x="13500" y="11745"/>
                    <a:pt x="13973" y="12581"/>
                    <a:pt x="14630" y="12581"/>
                  </a:cubicBezTo>
                  <a:cubicBezTo>
                    <a:pt x="14852" y="12581"/>
                    <a:pt x="15096" y="12485"/>
                    <a:pt x="15350" y="12230"/>
                  </a:cubicBezTo>
                  <a:cubicBezTo>
                    <a:pt x="16384" y="11197"/>
                    <a:pt x="14499" y="8583"/>
                    <a:pt x="14499" y="8583"/>
                  </a:cubicBezTo>
                  <a:lnTo>
                    <a:pt x="14499" y="8583"/>
                  </a:lnTo>
                  <a:cubicBezTo>
                    <a:pt x="14499" y="8583"/>
                    <a:pt x="14657" y="8619"/>
                    <a:pt x="14868" y="8619"/>
                  </a:cubicBezTo>
                  <a:cubicBezTo>
                    <a:pt x="15300" y="8619"/>
                    <a:pt x="15958" y="8468"/>
                    <a:pt x="15958" y="7549"/>
                  </a:cubicBezTo>
                  <a:cubicBezTo>
                    <a:pt x="15958" y="6151"/>
                    <a:pt x="14043" y="5725"/>
                    <a:pt x="14043" y="5725"/>
                  </a:cubicBezTo>
                  <a:cubicBezTo>
                    <a:pt x="14043" y="5725"/>
                    <a:pt x="15441" y="4844"/>
                    <a:pt x="14499" y="3810"/>
                  </a:cubicBezTo>
                  <a:cubicBezTo>
                    <a:pt x="13527" y="2777"/>
                    <a:pt x="11642" y="2503"/>
                    <a:pt x="11642" y="2503"/>
                  </a:cubicBezTo>
                  <a:cubicBezTo>
                    <a:pt x="11642" y="2503"/>
                    <a:pt x="12402" y="1561"/>
                    <a:pt x="10761" y="862"/>
                  </a:cubicBezTo>
                  <a:cubicBezTo>
                    <a:pt x="10371" y="696"/>
                    <a:pt x="9977" y="633"/>
                    <a:pt x="9602" y="633"/>
                  </a:cubicBezTo>
                  <a:cubicBezTo>
                    <a:pt x="8395" y="633"/>
                    <a:pt x="7387" y="1288"/>
                    <a:pt x="7387" y="1288"/>
                  </a:cubicBezTo>
                  <a:cubicBezTo>
                    <a:pt x="7387" y="1288"/>
                    <a:pt x="7630" y="163"/>
                    <a:pt x="6171" y="11"/>
                  </a:cubicBezTo>
                  <a:cubicBezTo>
                    <a:pt x="6115" y="4"/>
                    <a:pt x="6060" y="1"/>
                    <a:pt x="600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6218500" y="1323650"/>
              <a:ext cx="101050" cy="140975"/>
            </a:xfrm>
            <a:custGeom>
              <a:avLst/>
              <a:gdLst/>
              <a:ahLst/>
              <a:cxnLst/>
              <a:rect l="l" t="t" r="r" b="b"/>
              <a:pathLst>
                <a:path w="4042" h="5639" extrusionOk="0">
                  <a:moveTo>
                    <a:pt x="2299" y="1"/>
                  </a:moveTo>
                  <a:cubicBezTo>
                    <a:pt x="2179" y="1"/>
                    <a:pt x="2050" y="15"/>
                    <a:pt x="1914" y="46"/>
                  </a:cubicBezTo>
                  <a:cubicBezTo>
                    <a:pt x="308" y="409"/>
                    <a:pt x="1" y="5639"/>
                    <a:pt x="2982" y="5639"/>
                  </a:cubicBezTo>
                  <a:cubicBezTo>
                    <a:pt x="2991" y="5639"/>
                    <a:pt x="3000" y="5639"/>
                    <a:pt x="3008" y="5638"/>
                  </a:cubicBezTo>
                  <a:lnTo>
                    <a:pt x="4042" y="1657"/>
                  </a:lnTo>
                  <a:cubicBezTo>
                    <a:pt x="4042" y="1657"/>
                    <a:pt x="3609" y="1"/>
                    <a:pt x="2299"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6320300" y="1423575"/>
              <a:ext cx="199100" cy="226225"/>
            </a:xfrm>
            <a:custGeom>
              <a:avLst/>
              <a:gdLst/>
              <a:ahLst/>
              <a:cxnLst/>
              <a:rect l="l" t="t" r="r" b="b"/>
              <a:pathLst>
                <a:path w="7964" h="9049" extrusionOk="0">
                  <a:moveTo>
                    <a:pt x="7660" y="0"/>
                  </a:moveTo>
                  <a:lnTo>
                    <a:pt x="0" y="3830"/>
                  </a:lnTo>
                  <a:cubicBezTo>
                    <a:pt x="0" y="3830"/>
                    <a:pt x="0" y="3830"/>
                    <a:pt x="0" y="3891"/>
                  </a:cubicBezTo>
                  <a:cubicBezTo>
                    <a:pt x="122" y="4255"/>
                    <a:pt x="517" y="5714"/>
                    <a:pt x="31" y="7933"/>
                  </a:cubicBezTo>
                  <a:cubicBezTo>
                    <a:pt x="31" y="7933"/>
                    <a:pt x="243" y="8116"/>
                    <a:pt x="639" y="8328"/>
                  </a:cubicBezTo>
                  <a:cubicBezTo>
                    <a:pt x="1312" y="8720"/>
                    <a:pt x="2468" y="9049"/>
                    <a:pt x="3639" y="9049"/>
                  </a:cubicBezTo>
                  <a:cubicBezTo>
                    <a:pt x="4106" y="9049"/>
                    <a:pt x="4574" y="8997"/>
                    <a:pt x="5016" y="8876"/>
                  </a:cubicBezTo>
                  <a:cubicBezTo>
                    <a:pt x="7964" y="8055"/>
                    <a:pt x="7569" y="7386"/>
                    <a:pt x="7569" y="7386"/>
                  </a:cubicBezTo>
                  <a:lnTo>
                    <a:pt x="7660"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6259500" y="1178075"/>
              <a:ext cx="294875" cy="390375"/>
            </a:xfrm>
            <a:custGeom>
              <a:avLst/>
              <a:gdLst/>
              <a:ahLst/>
              <a:cxnLst/>
              <a:rect l="l" t="t" r="r" b="b"/>
              <a:pathLst>
                <a:path w="11795" h="15615" extrusionOk="0">
                  <a:moveTo>
                    <a:pt x="5532" y="0"/>
                  </a:moveTo>
                  <a:cubicBezTo>
                    <a:pt x="2896" y="0"/>
                    <a:pt x="449" y="1707"/>
                    <a:pt x="92" y="4926"/>
                  </a:cubicBezTo>
                  <a:cubicBezTo>
                    <a:pt x="92" y="4926"/>
                    <a:pt x="1" y="6507"/>
                    <a:pt x="1" y="8270"/>
                  </a:cubicBezTo>
                  <a:cubicBezTo>
                    <a:pt x="1" y="8422"/>
                    <a:pt x="1" y="8574"/>
                    <a:pt x="1" y="8726"/>
                  </a:cubicBezTo>
                  <a:lnTo>
                    <a:pt x="1" y="9364"/>
                  </a:lnTo>
                  <a:lnTo>
                    <a:pt x="1" y="9395"/>
                  </a:lnTo>
                  <a:cubicBezTo>
                    <a:pt x="1" y="10367"/>
                    <a:pt x="1" y="11309"/>
                    <a:pt x="92" y="11978"/>
                  </a:cubicBezTo>
                  <a:cubicBezTo>
                    <a:pt x="323" y="14262"/>
                    <a:pt x="2135" y="15614"/>
                    <a:pt x="4596" y="15614"/>
                  </a:cubicBezTo>
                  <a:cubicBezTo>
                    <a:pt x="5050" y="15614"/>
                    <a:pt x="5527" y="15568"/>
                    <a:pt x="6019" y="15474"/>
                  </a:cubicBezTo>
                  <a:cubicBezTo>
                    <a:pt x="8755" y="14987"/>
                    <a:pt x="10335" y="12860"/>
                    <a:pt x="10396" y="10246"/>
                  </a:cubicBezTo>
                  <a:cubicBezTo>
                    <a:pt x="10426" y="7662"/>
                    <a:pt x="11794" y="2373"/>
                    <a:pt x="8359" y="671"/>
                  </a:cubicBezTo>
                  <a:cubicBezTo>
                    <a:pt x="7451" y="221"/>
                    <a:pt x="6479" y="0"/>
                    <a:pt x="5532"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6257225" y="1156325"/>
              <a:ext cx="291050" cy="211025"/>
            </a:xfrm>
            <a:custGeom>
              <a:avLst/>
              <a:gdLst/>
              <a:ahLst/>
              <a:cxnLst/>
              <a:rect l="l" t="t" r="r" b="b"/>
              <a:pathLst>
                <a:path w="11642" h="8441" extrusionOk="0">
                  <a:moveTo>
                    <a:pt x="5659" y="0"/>
                  </a:moveTo>
                  <a:cubicBezTo>
                    <a:pt x="4102" y="0"/>
                    <a:pt x="2518" y="595"/>
                    <a:pt x="1459" y="1815"/>
                  </a:cubicBezTo>
                  <a:cubicBezTo>
                    <a:pt x="0" y="3486"/>
                    <a:pt x="61" y="5188"/>
                    <a:pt x="183" y="6100"/>
                  </a:cubicBezTo>
                  <a:cubicBezTo>
                    <a:pt x="213" y="5188"/>
                    <a:pt x="456" y="4429"/>
                    <a:pt x="456" y="4429"/>
                  </a:cubicBezTo>
                  <a:cubicBezTo>
                    <a:pt x="456" y="4429"/>
                    <a:pt x="1216" y="2362"/>
                    <a:pt x="3496" y="1906"/>
                  </a:cubicBezTo>
                  <a:cubicBezTo>
                    <a:pt x="3714" y="1865"/>
                    <a:pt x="3941" y="1846"/>
                    <a:pt x="4174" y="1846"/>
                  </a:cubicBezTo>
                  <a:cubicBezTo>
                    <a:pt x="6386" y="1846"/>
                    <a:pt x="9115" y="3578"/>
                    <a:pt x="8785" y="5310"/>
                  </a:cubicBezTo>
                  <a:cubicBezTo>
                    <a:pt x="8420" y="7225"/>
                    <a:pt x="8754" y="8410"/>
                    <a:pt x="8754" y="8410"/>
                  </a:cubicBezTo>
                  <a:lnTo>
                    <a:pt x="9727" y="8441"/>
                  </a:lnTo>
                  <a:cubicBezTo>
                    <a:pt x="10061" y="7043"/>
                    <a:pt x="10791" y="6769"/>
                    <a:pt x="10791" y="6769"/>
                  </a:cubicBezTo>
                  <a:cubicBezTo>
                    <a:pt x="10791" y="6769"/>
                    <a:pt x="11642" y="4550"/>
                    <a:pt x="9879" y="1997"/>
                  </a:cubicBezTo>
                  <a:cubicBezTo>
                    <a:pt x="8953" y="678"/>
                    <a:pt x="7321" y="0"/>
                    <a:pt x="565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6273950" y="1190250"/>
              <a:ext cx="171750" cy="65400"/>
            </a:xfrm>
            <a:custGeom>
              <a:avLst/>
              <a:gdLst/>
              <a:ahLst/>
              <a:cxnLst/>
              <a:rect l="l" t="t" r="r" b="b"/>
              <a:pathLst>
                <a:path w="6870" h="2616" extrusionOk="0">
                  <a:moveTo>
                    <a:pt x="2998" y="1"/>
                  </a:moveTo>
                  <a:cubicBezTo>
                    <a:pt x="872" y="1"/>
                    <a:pt x="0" y="2616"/>
                    <a:pt x="0" y="2616"/>
                  </a:cubicBezTo>
                  <a:cubicBezTo>
                    <a:pt x="0" y="2616"/>
                    <a:pt x="689" y="1304"/>
                    <a:pt x="1421" y="1304"/>
                  </a:cubicBezTo>
                  <a:cubicBezTo>
                    <a:pt x="1545" y="1304"/>
                    <a:pt x="1670" y="1342"/>
                    <a:pt x="1793" y="1430"/>
                  </a:cubicBezTo>
                  <a:cubicBezTo>
                    <a:pt x="2119" y="1663"/>
                    <a:pt x="2481" y="1749"/>
                    <a:pt x="2848" y="1749"/>
                  </a:cubicBezTo>
                  <a:cubicBezTo>
                    <a:pt x="3438" y="1749"/>
                    <a:pt x="4041" y="1527"/>
                    <a:pt x="4529" y="1339"/>
                  </a:cubicBezTo>
                  <a:cubicBezTo>
                    <a:pt x="4675" y="1281"/>
                    <a:pt x="4852" y="1257"/>
                    <a:pt x="5041" y="1257"/>
                  </a:cubicBezTo>
                  <a:cubicBezTo>
                    <a:pt x="5838" y="1257"/>
                    <a:pt x="6870" y="1673"/>
                    <a:pt x="6870" y="1673"/>
                  </a:cubicBezTo>
                  <a:cubicBezTo>
                    <a:pt x="6322" y="518"/>
                    <a:pt x="6322" y="762"/>
                    <a:pt x="3708" y="93"/>
                  </a:cubicBezTo>
                  <a:cubicBezTo>
                    <a:pt x="3458" y="29"/>
                    <a:pt x="3221" y="1"/>
                    <a:pt x="299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6504175" y="1321950"/>
              <a:ext cx="94200" cy="137450"/>
            </a:xfrm>
            <a:custGeom>
              <a:avLst/>
              <a:gdLst/>
              <a:ahLst/>
              <a:cxnLst/>
              <a:rect l="l" t="t" r="r" b="b"/>
              <a:pathLst>
                <a:path w="3768" h="5498" extrusionOk="0">
                  <a:moveTo>
                    <a:pt x="1565" y="1"/>
                  </a:moveTo>
                  <a:cubicBezTo>
                    <a:pt x="585" y="1"/>
                    <a:pt x="1" y="934"/>
                    <a:pt x="1" y="934"/>
                  </a:cubicBezTo>
                  <a:lnTo>
                    <a:pt x="31" y="5433"/>
                  </a:lnTo>
                  <a:cubicBezTo>
                    <a:pt x="216" y="5477"/>
                    <a:pt x="393" y="5497"/>
                    <a:pt x="562" y="5497"/>
                  </a:cubicBezTo>
                  <a:cubicBezTo>
                    <a:pt x="3081" y="5497"/>
                    <a:pt x="3768" y="889"/>
                    <a:pt x="2372" y="205"/>
                  </a:cubicBezTo>
                  <a:cubicBezTo>
                    <a:pt x="2080" y="59"/>
                    <a:pt x="1810" y="1"/>
                    <a:pt x="1565"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6343850" y="1696925"/>
              <a:ext cx="629975" cy="727450"/>
            </a:xfrm>
            <a:custGeom>
              <a:avLst/>
              <a:gdLst/>
              <a:ahLst/>
              <a:cxnLst/>
              <a:rect l="l" t="t" r="r" b="b"/>
              <a:pathLst>
                <a:path w="25199" h="29098" extrusionOk="0">
                  <a:moveTo>
                    <a:pt x="13278" y="0"/>
                  </a:moveTo>
                  <a:cubicBezTo>
                    <a:pt x="12658" y="0"/>
                    <a:pt x="12028" y="139"/>
                    <a:pt x="11429" y="434"/>
                  </a:cubicBezTo>
                  <a:cubicBezTo>
                    <a:pt x="9362" y="1437"/>
                    <a:pt x="8511" y="3960"/>
                    <a:pt x="9514" y="6027"/>
                  </a:cubicBezTo>
                  <a:cubicBezTo>
                    <a:pt x="9545" y="6088"/>
                    <a:pt x="9575" y="6118"/>
                    <a:pt x="9606" y="6179"/>
                  </a:cubicBezTo>
                  <a:lnTo>
                    <a:pt x="9636" y="6240"/>
                  </a:lnTo>
                  <a:lnTo>
                    <a:pt x="10213" y="7303"/>
                  </a:lnTo>
                  <a:lnTo>
                    <a:pt x="10791" y="8398"/>
                  </a:lnTo>
                  <a:cubicBezTo>
                    <a:pt x="11186" y="9127"/>
                    <a:pt x="11551" y="9857"/>
                    <a:pt x="11946" y="10617"/>
                  </a:cubicBezTo>
                  <a:cubicBezTo>
                    <a:pt x="12706" y="12076"/>
                    <a:pt x="13435" y="13565"/>
                    <a:pt x="14165" y="15054"/>
                  </a:cubicBezTo>
                  <a:cubicBezTo>
                    <a:pt x="14864" y="16513"/>
                    <a:pt x="15563" y="18003"/>
                    <a:pt x="16171" y="19462"/>
                  </a:cubicBezTo>
                  <a:cubicBezTo>
                    <a:pt x="16505" y="20191"/>
                    <a:pt x="16779" y="20921"/>
                    <a:pt x="17052" y="21620"/>
                  </a:cubicBezTo>
                  <a:lnTo>
                    <a:pt x="17052" y="21650"/>
                  </a:lnTo>
                  <a:cubicBezTo>
                    <a:pt x="16749" y="21650"/>
                    <a:pt x="16445" y="21589"/>
                    <a:pt x="16110" y="21529"/>
                  </a:cubicBezTo>
                  <a:cubicBezTo>
                    <a:pt x="15472" y="21407"/>
                    <a:pt x="14803" y="21225"/>
                    <a:pt x="14104" y="21012"/>
                  </a:cubicBezTo>
                  <a:cubicBezTo>
                    <a:pt x="12736" y="20556"/>
                    <a:pt x="11308" y="19918"/>
                    <a:pt x="9909" y="19249"/>
                  </a:cubicBezTo>
                  <a:cubicBezTo>
                    <a:pt x="9180" y="18884"/>
                    <a:pt x="8511" y="18519"/>
                    <a:pt x="7812" y="18155"/>
                  </a:cubicBezTo>
                  <a:cubicBezTo>
                    <a:pt x="7478" y="17942"/>
                    <a:pt x="7113" y="17759"/>
                    <a:pt x="6779" y="17547"/>
                  </a:cubicBezTo>
                  <a:lnTo>
                    <a:pt x="6292" y="17243"/>
                  </a:lnTo>
                  <a:lnTo>
                    <a:pt x="5836" y="16969"/>
                  </a:lnTo>
                  <a:lnTo>
                    <a:pt x="5715" y="16908"/>
                  </a:lnTo>
                  <a:cubicBezTo>
                    <a:pt x="5148" y="16555"/>
                    <a:pt x="4517" y="16387"/>
                    <a:pt x="3894" y="16387"/>
                  </a:cubicBezTo>
                  <a:cubicBezTo>
                    <a:pt x="2746" y="16387"/>
                    <a:pt x="1623" y="16959"/>
                    <a:pt x="973" y="18003"/>
                  </a:cubicBezTo>
                  <a:cubicBezTo>
                    <a:pt x="0" y="19583"/>
                    <a:pt x="456" y="21650"/>
                    <a:pt x="1976" y="22684"/>
                  </a:cubicBezTo>
                  <a:lnTo>
                    <a:pt x="2311" y="22896"/>
                  </a:lnTo>
                  <a:lnTo>
                    <a:pt x="2584" y="23079"/>
                  </a:lnTo>
                  <a:lnTo>
                    <a:pt x="3162" y="23443"/>
                  </a:lnTo>
                  <a:cubicBezTo>
                    <a:pt x="3557" y="23687"/>
                    <a:pt x="3922" y="23930"/>
                    <a:pt x="4317" y="24173"/>
                  </a:cubicBezTo>
                  <a:cubicBezTo>
                    <a:pt x="5077" y="24629"/>
                    <a:pt x="5867" y="25085"/>
                    <a:pt x="6657" y="25510"/>
                  </a:cubicBezTo>
                  <a:cubicBezTo>
                    <a:pt x="8268" y="26361"/>
                    <a:pt x="9909" y="27152"/>
                    <a:pt x="11703" y="27820"/>
                  </a:cubicBezTo>
                  <a:cubicBezTo>
                    <a:pt x="12615" y="28155"/>
                    <a:pt x="13557" y="28459"/>
                    <a:pt x="14560" y="28702"/>
                  </a:cubicBezTo>
                  <a:cubicBezTo>
                    <a:pt x="15563" y="28915"/>
                    <a:pt x="16657" y="29097"/>
                    <a:pt x="17904" y="29097"/>
                  </a:cubicBezTo>
                  <a:cubicBezTo>
                    <a:pt x="18511" y="29097"/>
                    <a:pt x="19150" y="29067"/>
                    <a:pt x="19879" y="28915"/>
                  </a:cubicBezTo>
                  <a:cubicBezTo>
                    <a:pt x="20548" y="28793"/>
                    <a:pt x="21308" y="28550"/>
                    <a:pt x="22037" y="28185"/>
                  </a:cubicBezTo>
                  <a:cubicBezTo>
                    <a:pt x="22402" y="28003"/>
                    <a:pt x="22767" y="27790"/>
                    <a:pt x="23101" y="27516"/>
                  </a:cubicBezTo>
                  <a:cubicBezTo>
                    <a:pt x="23284" y="27395"/>
                    <a:pt x="23436" y="27273"/>
                    <a:pt x="23588" y="27121"/>
                  </a:cubicBezTo>
                  <a:cubicBezTo>
                    <a:pt x="23679" y="27061"/>
                    <a:pt x="23770" y="26969"/>
                    <a:pt x="23831" y="26909"/>
                  </a:cubicBezTo>
                  <a:lnTo>
                    <a:pt x="23861" y="26878"/>
                  </a:lnTo>
                  <a:cubicBezTo>
                    <a:pt x="23922" y="26817"/>
                    <a:pt x="23952" y="26787"/>
                    <a:pt x="24013" y="26726"/>
                  </a:cubicBezTo>
                  <a:cubicBezTo>
                    <a:pt x="24074" y="26635"/>
                    <a:pt x="24165" y="26544"/>
                    <a:pt x="24226" y="26453"/>
                  </a:cubicBezTo>
                  <a:cubicBezTo>
                    <a:pt x="24378" y="26270"/>
                    <a:pt x="24499" y="26057"/>
                    <a:pt x="24591" y="25905"/>
                  </a:cubicBezTo>
                  <a:cubicBezTo>
                    <a:pt x="24621" y="25814"/>
                    <a:pt x="24682" y="25723"/>
                    <a:pt x="24712" y="25662"/>
                  </a:cubicBezTo>
                  <a:cubicBezTo>
                    <a:pt x="24743" y="25571"/>
                    <a:pt x="24803" y="25510"/>
                    <a:pt x="24834" y="25419"/>
                  </a:cubicBezTo>
                  <a:lnTo>
                    <a:pt x="24864" y="25328"/>
                  </a:lnTo>
                  <a:lnTo>
                    <a:pt x="24895" y="25206"/>
                  </a:lnTo>
                  <a:cubicBezTo>
                    <a:pt x="24925" y="25146"/>
                    <a:pt x="24955" y="25085"/>
                    <a:pt x="24955" y="25024"/>
                  </a:cubicBezTo>
                  <a:cubicBezTo>
                    <a:pt x="25016" y="24872"/>
                    <a:pt x="25016" y="24781"/>
                    <a:pt x="25047" y="24659"/>
                  </a:cubicBezTo>
                  <a:cubicBezTo>
                    <a:pt x="25077" y="24538"/>
                    <a:pt x="25107" y="24447"/>
                    <a:pt x="25107" y="24355"/>
                  </a:cubicBezTo>
                  <a:cubicBezTo>
                    <a:pt x="25168" y="23960"/>
                    <a:pt x="25168" y="23687"/>
                    <a:pt x="25199" y="23443"/>
                  </a:cubicBezTo>
                  <a:cubicBezTo>
                    <a:pt x="25199" y="23170"/>
                    <a:pt x="25168" y="22957"/>
                    <a:pt x="25168" y="22775"/>
                  </a:cubicBezTo>
                  <a:cubicBezTo>
                    <a:pt x="25138" y="22592"/>
                    <a:pt x="25107" y="22410"/>
                    <a:pt x="25107" y="22228"/>
                  </a:cubicBezTo>
                  <a:cubicBezTo>
                    <a:pt x="24986" y="21589"/>
                    <a:pt x="24864" y="21073"/>
                    <a:pt x="24743" y="20556"/>
                  </a:cubicBezTo>
                  <a:cubicBezTo>
                    <a:pt x="24621" y="20070"/>
                    <a:pt x="24469" y="19614"/>
                    <a:pt x="24317" y="19158"/>
                  </a:cubicBezTo>
                  <a:cubicBezTo>
                    <a:pt x="24043" y="18246"/>
                    <a:pt x="23740" y="17425"/>
                    <a:pt x="23405" y="16574"/>
                  </a:cubicBezTo>
                  <a:cubicBezTo>
                    <a:pt x="22767" y="14902"/>
                    <a:pt x="22098" y="13291"/>
                    <a:pt x="21399" y="11711"/>
                  </a:cubicBezTo>
                  <a:cubicBezTo>
                    <a:pt x="20730" y="10130"/>
                    <a:pt x="20001" y="8580"/>
                    <a:pt x="19271" y="6999"/>
                  </a:cubicBezTo>
                  <a:cubicBezTo>
                    <a:pt x="18907" y="6240"/>
                    <a:pt x="18542" y="5449"/>
                    <a:pt x="18177" y="4689"/>
                  </a:cubicBezTo>
                  <a:lnTo>
                    <a:pt x="17630" y="3534"/>
                  </a:lnTo>
                  <a:lnTo>
                    <a:pt x="17052" y="2349"/>
                  </a:lnTo>
                  <a:cubicBezTo>
                    <a:pt x="16314" y="872"/>
                    <a:pt x="14830" y="0"/>
                    <a:pt x="13278"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6253425" y="1935075"/>
              <a:ext cx="242425" cy="308350"/>
            </a:xfrm>
            <a:custGeom>
              <a:avLst/>
              <a:gdLst/>
              <a:ahLst/>
              <a:cxnLst/>
              <a:rect l="l" t="t" r="r" b="b"/>
              <a:pathLst>
                <a:path w="9697" h="12334" extrusionOk="0">
                  <a:moveTo>
                    <a:pt x="835" y="1"/>
                  </a:moveTo>
                  <a:cubicBezTo>
                    <a:pt x="619" y="1"/>
                    <a:pt x="467" y="66"/>
                    <a:pt x="396" y="209"/>
                  </a:cubicBezTo>
                  <a:cubicBezTo>
                    <a:pt x="0" y="969"/>
                    <a:pt x="2250" y="1850"/>
                    <a:pt x="2979" y="3066"/>
                  </a:cubicBezTo>
                  <a:cubicBezTo>
                    <a:pt x="2979" y="3066"/>
                    <a:pt x="2874" y="2970"/>
                    <a:pt x="2730" y="2970"/>
                  </a:cubicBezTo>
                  <a:cubicBezTo>
                    <a:pt x="2605" y="2970"/>
                    <a:pt x="2451" y="3042"/>
                    <a:pt x="2310" y="3309"/>
                  </a:cubicBezTo>
                  <a:cubicBezTo>
                    <a:pt x="2007" y="3887"/>
                    <a:pt x="2219" y="4373"/>
                    <a:pt x="2219" y="4373"/>
                  </a:cubicBezTo>
                  <a:cubicBezTo>
                    <a:pt x="2219" y="4373"/>
                    <a:pt x="1763" y="4495"/>
                    <a:pt x="1642" y="4890"/>
                  </a:cubicBezTo>
                  <a:cubicBezTo>
                    <a:pt x="1520" y="5255"/>
                    <a:pt x="1703" y="5771"/>
                    <a:pt x="1703" y="5771"/>
                  </a:cubicBezTo>
                  <a:cubicBezTo>
                    <a:pt x="1703" y="5771"/>
                    <a:pt x="1034" y="6045"/>
                    <a:pt x="1003" y="6562"/>
                  </a:cubicBezTo>
                  <a:cubicBezTo>
                    <a:pt x="943" y="7078"/>
                    <a:pt x="1003" y="7230"/>
                    <a:pt x="1946" y="8021"/>
                  </a:cubicBezTo>
                  <a:cubicBezTo>
                    <a:pt x="3344" y="9145"/>
                    <a:pt x="2827" y="11212"/>
                    <a:pt x="4317" y="11942"/>
                  </a:cubicBezTo>
                  <a:cubicBezTo>
                    <a:pt x="4764" y="12159"/>
                    <a:pt x="5406" y="12334"/>
                    <a:pt x="6091" y="12334"/>
                  </a:cubicBezTo>
                  <a:cubicBezTo>
                    <a:pt x="7035" y="12334"/>
                    <a:pt x="8063" y="12003"/>
                    <a:pt x="8785" y="10999"/>
                  </a:cubicBezTo>
                  <a:cubicBezTo>
                    <a:pt x="9697" y="9753"/>
                    <a:pt x="9666" y="8051"/>
                    <a:pt x="8846" y="6774"/>
                  </a:cubicBezTo>
                  <a:cubicBezTo>
                    <a:pt x="8025" y="5559"/>
                    <a:pt x="6748" y="3796"/>
                    <a:pt x="5380" y="2610"/>
                  </a:cubicBezTo>
                  <a:cubicBezTo>
                    <a:pt x="3669" y="1118"/>
                    <a:pt x="1720" y="1"/>
                    <a:pt x="835"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6376525" y="1998050"/>
              <a:ext cx="110975" cy="140600"/>
            </a:xfrm>
            <a:custGeom>
              <a:avLst/>
              <a:gdLst/>
              <a:ahLst/>
              <a:cxnLst/>
              <a:rect l="l" t="t" r="r" b="b"/>
              <a:pathLst>
                <a:path w="4439" h="5624" extrusionOk="0">
                  <a:moveTo>
                    <a:pt x="0" y="0"/>
                  </a:moveTo>
                  <a:lnTo>
                    <a:pt x="4438" y="5623"/>
                  </a:lnTo>
                  <a:cubicBezTo>
                    <a:pt x="4438" y="5623"/>
                    <a:pt x="3435" y="1155"/>
                    <a:pt x="2037" y="578"/>
                  </a:cubicBezTo>
                  <a:cubicBezTo>
                    <a:pt x="639" y="31"/>
                    <a:pt x="1" y="0"/>
                    <a:pt x="0"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6394000" y="2118875"/>
              <a:ext cx="128450" cy="168700"/>
            </a:xfrm>
            <a:custGeom>
              <a:avLst/>
              <a:gdLst/>
              <a:ahLst/>
              <a:cxnLst/>
              <a:rect l="l" t="t" r="r" b="b"/>
              <a:pathLst>
                <a:path w="5138" h="6748" extrusionOk="0">
                  <a:moveTo>
                    <a:pt x="3770" y="0"/>
                  </a:moveTo>
                  <a:cubicBezTo>
                    <a:pt x="2463" y="3769"/>
                    <a:pt x="1" y="5897"/>
                    <a:pt x="1" y="5897"/>
                  </a:cubicBezTo>
                  <a:cubicBezTo>
                    <a:pt x="365" y="6322"/>
                    <a:pt x="943" y="6717"/>
                    <a:pt x="1490" y="6748"/>
                  </a:cubicBezTo>
                  <a:cubicBezTo>
                    <a:pt x="3861" y="4711"/>
                    <a:pt x="5137" y="1003"/>
                    <a:pt x="5137" y="1003"/>
                  </a:cubicBezTo>
                  <a:cubicBezTo>
                    <a:pt x="4803" y="486"/>
                    <a:pt x="4347" y="152"/>
                    <a:pt x="377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6439600" y="2122700"/>
              <a:ext cx="114775" cy="89625"/>
            </a:xfrm>
            <a:custGeom>
              <a:avLst/>
              <a:gdLst/>
              <a:ahLst/>
              <a:cxnLst/>
              <a:rect l="l" t="t" r="r" b="b"/>
              <a:pathLst>
                <a:path w="4591" h="3585" extrusionOk="0">
                  <a:moveTo>
                    <a:pt x="1789" y="0"/>
                  </a:moveTo>
                  <a:cubicBezTo>
                    <a:pt x="1240" y="0"/>
                    <a:pt x="756" y="216"/>
                    <a:pt x="487" y="637"/>
                  </a:cubicBezTo>
                  <a:cubicBezTo>
                    <a:pt x="0" y="1397"/>
                    <a:pt x="426" y="2522"/>
                    <a:pt x="1429" y="3160"/>
                  </a:cubicBezTo>
                  <a:cubicBezTo>
                    <a:pt x="1863" y="3445"/>
                    <a:pt x="2344" y="3584"/>
                    <a:pt x="2789" y="3584"/>
                  </a:cubicBezTo>
                  <a:cubicBezTo>
                    <a:pt x="3341" y="3584"/>
                    <a:pt x="3834" y="3368"/>
                    <a:pt x="4104" y="2947"/>
                  </a:cubicBezTo>
                  <a:cubicBezTo>
                    <a:pt x="4590" y="2187"/>
                    <a:pt x="4165" y="1063"/>
                    <a:pt x="3161" y="425"/>
                  </a:cubicBezTo>
                  <a:cubicBezTo>
                    <a:pt x="2714" y="140"/>
                    <a:pt x="2231" y="0"/>
                    <a:pt x="178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6455550" y="2135250"/>
              <a:ext cx="82850" cy="64650"/>
            </a:xfrm>
            <a:custGeom>
              <a:avLst/>
              <a:gdLst/>
              <a:ahLst/>
              <a:cxnLst/>
              <a:rect l="l" t="t" r="r" b="b"/>
              <a:pathLst>
                <a:path w="3314" h="2586" extrusionOk="0">
                  <a:moveTo>
                    <a:pt x="1310" y="1"/>
                  </a:moveTo>
                  <a:cubicBezTo>
                    <a:pt x="909" y="1"/>
                    <a:pt x="552" y="164"/>
                    <a:pt x="365" y="470"/>
                  </a:cubicBezTo>
                  <a:cubicBezTo>
                    <a:pt x="1" y="1017"/>
                    <a:pt x="305" y="1837"/>
                    <a:pt x="1034" y="2293"/>
                  </a:cubicBezTo>
                  <a:cubicBezTo>
                    <a:pt x="1336" y="2490"/>
                    <a:pt x="1673" y="2585"/>
                    <a:pt x="1984" y="2585"/>
                  </a:cubicBezTo>
                  <a:cubicBezTo>
                    <a:pt x="2393" y="2585"/>
                    <a:pt x="2759" y="2422"/>
                    <a:pt x="2949" y="2111"/>
                  </a:cubicBezTo>
                  <a:cubicBezTo>
                    <a:pt x="3314" y="1564"/>
                    <a:pt x="3010" y="774"/>
                    <a:pt x="2280" y="318"/>
                  </a:cubicBezTo>
                  <a:cubicBezTo>
                    <a:pt x="1972" y="103"/>
                    <a:pt x="1627" y="1"/>
                    <a:pt x="1310"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6547500" y="1678975"/>
              <a:ext cx="365525" cy="415600"/>
            </a:xfrm>
            <a:custGeom>
              <a:avLst/>
              <a:gdLst/>
              <a:ahLst/>
              <a:cxnLst/>
              <a:rect l="l" t="t" r="r" b="b"/>
              <a:pathLst>
                <a:path w="14621" h="16624" extrusionOk="0">
                  <a:moveTo>
                    <a:pt x="5017" y="1"/>
                  </a:moveTo>
                  <a:cubicBezTo>
                    <a:pt x="3831" y="1"/>
                    <a:pt x="2664" y="425"/>
                    <a:pt x="1763" y="1274"/>
                  </a:cubicBezTo>
                  <a:cubicBezTo>
                    <a:pt x="973" y="2033"/>
                    <a:pt x="304" y="3097"/>
                    <a:pt x="213" y="4617"/>
                  </a:cubicBezTo>
                  <a:cubicBezTo>
                    <a:pt x="1" y="8599"/>
                    <a:pt x="4894" y="16623"/>
                    <a:pt x="4894" y="16623"/>
                  </a:cubicBezTo>
                  <a:lnTo>
                    <a:pt x="5502" y="16380"/>
                  </a:lnTo>
                  <a:lnTo>
                    <a:pt x="5745" y="16289"/>
                  </a:lnTo>
                  <a:lnTo>
                    <a:pt x="9849" y="14648"/>
                  </a:lnTo>
                  <a:lnTo>
                    <a:pt x="10122" y="14556"/>
                  </a:lnTo>
                  <a:lnTo>
                    <a:pt x="14621" y="12763"/>
                  </a:lnTo>
                  <a:cubicBezTo>
                    <a:pt x="14347" y="11912"/>
                    <a:pt x="14013" y="11031"/>
                    <a:pt x="13131" y="9176"/>
                  </a:cubicBezTo>
                  <a:cubicBezTo>
                    <a:pt x="13071" y="9024"/>
                    <a:pt x="12979" y="8872"/>
                    <a:pt x="12888" y="8690"/>
                  </a:cubicBezTo>
                  <a:cubicBezTo>
                    <a:pt x="12402" y="7657"/>
                    <a:pt x="11733" y="6319"/>
                    <a:pt x="10882" y="4556"/>
                  </a:cubicBezTo>
                  <a:cubicBezTo>
                    <a:pt x="10244" y="3310"/>
                    <a:pt x="9666" y="2459"/>
                    <a:pt x="9058" y="1851"/>
                  </a:cubicBezTo>
                  <a:cubicBezTo>
                    <a:pt x="8998" y="1790"/>
                    <a:pt x="8937" y="1730"/>
                    <a:pt x="8876" y="1669"/>
                  </a:cubicBezTo>
                  <a:cubicBezTo>
                    <a:pt x="8481" y="1304"/>
                    <a:pt x="8086" y="1000"/>
                    <a:pt x="7630" y="726"/>
                  </a:cubicBezTo>
                  <a:cubicBezTo>
                    <a:pt x="6819" y="243"/>
                    <a:pt x="5913" y="1"/>
                    <a:pt x="5017"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6"/>
          <p:cNvGrpSpPr/>
          <p:nvPr/>
        </p:nvGrpSpPr>
        <p:grpSpPr>
          <a:xfrm>
            <a:off x="7642900" y="1460446"/>
            <a:ext cx="1501099" cy="2245090"/>
            <a:chOff x="5064074" y="1392646"/>
            <a:chExt cx="2327646" cy="3261789"/>
          </a:xfrm>
        </p:grpSpPr>
        <p:sp>
          <p:nvSpPr>
            <p:cNvPr id="328" name="Google Shape;328;p16"/>
            <p:cNvSpPr/>
            <p:nvPr/>
          </p:nvSpPr>
          <p:spPr>
            <a:xfrm>
              <a:off x="5868670" y="2182298"/>
              <a:ext cx="765963" cy="1063954"/>
            </a:xfrm>
            <a:custGeom>
              <a:avLst/>
              <a:gdLst/>
              <a:ahLst/>
              <a:cxnLst/>
              <a:rect l="l" t="t" r="r" b="b"/>
              <a:pathLst>
                <a:path w="28907" h="40153" extrusionOk="0">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283462" y="2247535"/>
              <a:ext cx="201381" cy="443012"/>
            </a:xfrm>
            <a:custGeom>
              <a:avLst/>
              <a:gdLst/>
              <a:ahLst/>
              <a:cxnLst/>
              <a:rect l="l" t="t" r="r" b="b"/>
              <a:pathLst>
                <a:path w="7600" h="16719" extrusionOk="0">
                  <a:moveTo>
                    <a:pt x="1794" y="0"/>
                  </a:moveTo>
                  <a:lnTo>
                    <a:pt x="0" y="13709"/>
                  </a:lnTo>
                  <a:cubicBezTo>
                    <a:pt x="2706" y="15229"/>
                    <a:pt x="5259" y="16292"/>
                    <a:pt x="7599" y="16718"/>
                  </a:cubicBezTo>
                  <a:lnTo>
                    <a:pt x="1794"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465166" y="4200639"/>
              <a:ext cx="191709" cy="171571"/>
            </a:xfrm>
            <a:custGeom>
              <a:avLst/>
              <a:gdLst/>
              <a:ahLst/>
              <a:cxnLst/>
              <a:rect l="l" t="t" r="r" b="b"/>
              <a:pathLst>
                <a:path w="7235" h="6475" extrusionOk="0">
                  <a:moveTo>
                    <a:pt x="2158" y="1"/>
                  </a:moveTo>
                  <a:lnTo>
                    <a:pt x="0" y="4378"/>
                  </a:lnTo>
                  <a:lnTo>
                    <a:pt x="4742" y="6475"/>
                  </a:lnTo>
                  <a:lnTo>
                    <a:pt x="7235" y="2402"/>
                  </a:lnTo>
                  <a:lnTo>
                    <a:pt x="2158"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5064074" y="4280609"/>
              <a:ext cx="569458" cy="308272"/>
            </a:xfrm>
            <a:custGeom>
              <a:avLst/>
              <a:gdLst/>
              <a:ahLst/>
              <a:cxnLst/>
              <a:rect l="l" t="t" r="r" b="b"/>
              <a:pathLst>
                <a:path w="21491" h="11634" extrusionOk="0">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475633" y="3124973"/>
              <a:ext cx="1162233" cy="1197316"/>
            </a:xfrm>
            <a:custGeom>
              <a:avLst/>
              <a:gdLst/>
              <a:ahLst/>
              <a:cxnLst/>
              <a:rect l="l" t="t" r="r" b="b"/>
              <a:pathLst>
                <a:path w="43862" h="45186" extrusionOk="0">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6061969" y="4279575"/>
              <a:ext cx="154666" cy="129705"/>
            </a:xfrm>
            <a:custGeom>
              <a:avLst/>
              <a:gdLst/>
              <a:ahLst/>
              <a:cxnLst/>
              <a:rect l="l" t="t" r="r" b="b"/>
              <a:pathLst>
                <a:path w="5837" h="4895" extrusionOk="0">
                  <a:moveTo>
                    <a:pt x="213" y="0"/>
                  </a:moveTo>
                  <a:lnTo>
                    <a:pt x="1" y="4894"/>
                  </a:lnTo>
                  <a:lnTo>
                    <a:pt x="5198" y="4894"/>
                  </a:lnTo>
                  <a:lnTo>
                    <a:pt x="5837" y="152"/>
                  </a:lnTo>
                  <a:lnTo>
                    <a:pt x="213"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5714852" y="4370806"/>
              <a:ext cx="538032" cy="255913"/>
            </a:xfrm>
            <a:custGeom>
              <a:avLst/>
              <a:gdLst/>
              <a:ahLst/>
              <a:cxnLst/>
              <a:rect l="l" t="t" r="r" b="b"/>
              <a:pathLst>
                <a:path w="20305" h="9658" extrusionOk="0">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6324533" y="1976916"/>
              <a:ext cx="942357" cy="1428162"/>
            </a:xfrm>
            <a:custGeom>
              <a:avLst/>
              <a:gdLst/>
              <a:ahLst/>
              <a:cxnLst/>
              <a:rect l="l" t="t" r="r" b="b"/>
              <a:pathLst>
                <a:path w="35564" h="53898" extrusionOk="0">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6562136" y="3286661"/>
              <a:ext cx="438163" cy="96530"/>
            </a:xfrm>
            <a:custGeom>
              <a:avLst/>
              <a:gdLst/>
              <a:ahLst/>
              <a:cxnLst/>
              <a:rect l="l" t="t" r="r" b="b"/>
              <a:pathLst>
                <a:path w="16536" h="3643" extrusionOk="0">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6478378" y="3210799"/>
              <a:ext cx="56387" cy="140967"/>
            </a:xfrm>
            <a:custGeom>
              <a:avLst/>
              <a:gdLst/>
              <a:ahLst/>
              <a:cxnLst/>
              <a:rect l="l" t="t" r="r" b="b"/>
              <a:pathLst>
                <a:path w="2128" h="5320" extrusionOk="0">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6228692" y="1392646"/>
              <a:ext cx="507427" cy="331404"/>
            </a:xfrm>
            <a:custGeom>
              <a:avLst/>
              <a:gdLst/>
              <a:ahLst/>
              <a:cxnLst/>
              <a:rect l="l" t="t" r="r" b="b"/>
              <a:pathLst>
                <a:path w="19150" h="12507" extrusionOk="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6517832" y="1816633"/>
              <a:ext cx="219108" cy="243592"/>
            </a:xfrm>
            <a:custGeom>
              <a:avLst/>
              <a:gdLst/>
              <a:ahLst/>
              <a:cxnLst/>
              <a:rect l="l" t="t" r="r" b="b"/>
              <a:pathLst>
                <a:path w="8269" h="9193" extrusionOk="0">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6292312" y="1564562"/>
              <a:ext cx="134528" cy="161900"/>
            </a:xfrm>
            <a:custGeom>
              <a:avLst/>
              <a:gdLst/>
              <a:ahLst/>
              <a:cxnLst/>
              <a:rect l="l" t="t" r="r" b="b"/>
              <a:pathLst>
                <a:path w="5077" h="6110" extrusionOk="0">
                  <a:moveTo>
                    <a:pt x="4682" y="0"/>
                  </a:moveTo>
                  <a:cubicBezTo>
                    <a:pt x="4682" y="0"/>
                    <a:pt x="1" y="1459"/>
                    <a:pt x="2767" y="6110"/>
                  </a:cubicBezTo>
                  <a:cubicBezTo>
                    <a:pt x="2767" y="6110"/>
                    <a:pt x="5077" y="1307"/>
                    <a:pt x="468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6348222" y="1760458"/>
              <a:ext cx="69768" cy="110839"/>
            </a:xfrm>
            <a:custGeom>
              <a:avLst/>
              <a:gdLst/>
              <a:ahLst/>
              <a:cxnLst/>
              <a:rect l="l" t="t" r="r" b="b"/>
              <a:pathLst>
                <a:path w="2633" h="4183" extrusionOk="0">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6665212" y="1696360"/>
              <a:ext cx="103950" cy="133839"/>
            </a:xfrm>
            <a:custGeom>
              <a:avLst/>
              <a:gdLst/>
              <a:ahLst/>
              <a:cxnLst/>
              <a:rect l="l" t="t" r="r" b="b"/>
              <a:pathLst>
                <a:path w="3923" h="5051" extrusionOk="0">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5965333" y="3125238"/>
              <a:ext cx="1352300" cy="1199462"/>
            </a:xfrm>
            <a:custGeom>
              <a:avLst/>
              <a:gdLst/>
              <a:ahLst/>
              <a:cxnLst/>
              <a:rect l="l" t="t" r="r" b="b"/>
              <a:pathLst>
                <a:path w="51035" h="45267" extrusionOk="0">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5945195" y="3179399"/>
              <a:ext cx="707987" cy="92635"/>
            </a:xfrm>
            <a:custGeom>
              <a:avLst/>
              <a:gdLst/>
              <a:ahLst/>
              <a:cxnLst/>
              <a:rect l="l" t="t" r="r" b="b"/>
              <a:pathLst>
                <a:path w="26719" h="3496" extrusionOk="0">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5673755" y="2671972"/>
              <a:ext cx="575897" cy="600062"/>
            </a:xfrm>
            <a:custGeom>
              <a:avLst/>
              <a:gdLst/>
              <a:ahLst/>
              <a:cxnLst/>
              <a:rect l="l" t="t" r="r" b="b"/>
              <a:pathLst>
                <a:path w="21734" h="22646" extrusionOk="0">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6045064" y="2671972"/>
              <a:ext cx="239219" cy="595240"/>
            </a:xfrm>
            <a:custGeom>
              <a:avLst/>
              <a:gdLst/>
              <a:ahLst/>
              <a:cxnLst/>
              <a:rect l="l" t="t" r="r" b="b"/>
              <a:pathLst>
                <a:path w="9028" h="22464" extrusionOk="0">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6353521" y="1530698"/>
              <a:ext cx="352814" cy="458619"/>
            </a:xfrm>
            <a:custGeom>
              <a:avLst/>
              <a:gdLst/>
              <a:ahLst/>
              <a:cxnLst/>
              <a:rect l="l" t="t" r="r" b="b"/>
              <a:pathLst>
                <a:path w="13315" h="17308" extrusionOk="0">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6244007" y="3069858"/>
              <a:ext cx="255330" cy="153050"/>
            </a:xfrm>
            <a:custGeom>
              <a:avLst/>
              <a:gdLst/>
              <a:ahLst/>
              <a:cxnLst/>
              <a:rect l="l" t="t" r="r" b="b"/>
              <a:pathLst>
                <a:path w="9636" h="5776" extrusionOk="0">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6372865" y="2114517"/>
              <a:ext cx="807034" cy="1105873"/>
            </a:xfrm>
            <a:custGeom>
              <a:avLst/>
              <a:gdLst/>
              <a:ahLst/>
              <a:cxnLst/>
              <a:rect l="l" t="t" r="r" b="b"/>
              <a:pathLst>
                <a:path w="30457" h="41735" extrusionOk="0">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6844017" y="2045227"/>
              <a:ext cx="358432" cy="502764"/>
            </a:xfrm>
            <a:custGeom>
              <a:avLst/>
              <a:gdLst/>
              <a:ahLst/>
              <a:cxnLst/>
              <a:rect l="l" t="t" r="r" b="b"/>
              <a:pathLst>
                <a:path w="13527" h="18974" extrusionOk="0">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6401853" y="4103181"/>
              <a:ext cx="816706" cy="64468"/>
            </a:xfrm>
            <a:custGeom>
              <a:avLst/>
              <a:gdLst/>
              <a:ahLst/>
              <a:cxnLst/>
              <a:rect l="l" t="t" r="r" b="b"/>
              <a:pathLst>
                <a:path w="30822" h="2433" extrusionOk="0">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6330972" y="3566792"/>
              <a:ext cx="953645" cy="1087643"/>
            </a:xfrm>
            <a:custGeom>
              <a:avLst/>
              <a:gdLst/>
              <a:ahLst/>
              <a:cxnLst/>
              <a:rect l="l" t="t" r="r" b="b"/>
              <a:pathLst>
                <a:path w="35990" h="41047" extrusionOk="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6679732" y="2499632"/>
              <a:ext cx="711988" cy="1098586"/>
            </a:xfrm>
            <a:custGeom>
              <a:avLst/>
              <a:gdLst/>
              <a:ahLst/>
              <a:cxnLst/>
              <a:rect l="l" t="t" r="r" b="b"/>
              <a:pathLst>
                <a:path w="26870" h="41460" extrusionOk="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6368837" y="1530698"/>
              <a:ext cx="314949" cy="227984"/>
            </a:xfrm>
            <a:custGeom>
              <a:avLst/>
              <a:gdLst/>
              <a:ahLst/>
              <a:cxnLst/>
              <a:rect l="l" t="t" r="r" b="b"/>
              <a:pathLst>
                <a:path w="11886" h="8604" extrusionOk="0">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6366426" y="1724024"/>
              <a:ext cx="313333" cy="271785"/>
            </a:xfrm>
            <a:custGeom>
              <a:avLst/>
              <a:gdLst/>
              <a:ahLst/>
              <a:cxnLst/>
              <a:rect l="l" t="t" r="r" b="b"/>
              <a:pathLst>
                <a:path w="11825" h="10257" extrusionOk="0">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6"/>
          <p:cNvSpPr txBox="1"/>
          <p:nvPr/>
        </p:nvSpPr>
        <p:spPr>
          <a:xfrm>
            <a:off x="535775" y="1585925"/>
            <a:ext cx="40827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i="1">
                <a:latin typeface="Patrick Hand"/>
                <a:ea typeface="Patrick Hand"/>
                <a:cs typeface="Patrick Hand"/>
                <a:sym typeface="Patrick Hand"/>
              </a:rPr>
              <a:t>Reem Osama Abdel Moneim </a:t>
            </a:r>
            <a:endParaRPr sz="2200" b="1" i="1">
              <a:latin typeface="Patrick Hand"/>
              <a:ea typeface="Patrick Hand"/>
              <a:cs typeface="Patrick Hand"/>
              <a:sym typeface="Patrick Hand"/>
            </a:endParaRPr>
          </a:p>
          <a:p>
            <a:pPr marL="0" lvl="0" indent="0" algn="l" rtl="0">
              <a:spcBef>
                <a:spcPts val="0"/>
              </a:spcBef>
              <a:spcAft>
                <a:spcPts val="0"/>
              </a:spcAft>
              <a:buNone/>
            </a:pPr>
            <a:r>
              <a:rPr lang="en" sz="2200" b="1" i="1">
                <a:latin typeface="Patrick Hand"/>
                <a:ea typeface="Patrick Hand"/>
                <a:cs typeface="Patrick Hand"/>
                <a:sym typeface="Patrick Hand"/>
              </a:rPr>
              <a:t>Habeba Allah Adnan Ahmed</a:t>
            </a:r>
            <a:endParaRPr sz="2200" b="1" i="1">
              <a:latin typeface="Patrick Hand"/>
              <a:ea typeface="Patrick Hand"/>
              <a:cs typeface="Patrick Hand"/>
              <a:sym typeface="Patrick Hand"/>
            </a:endParaRPr>
          </a:p>
          <a:p>
            <a:pPr marL="0" lvl="0" indent="0" algn="l" rtl="0">
              <a:spcBef>
                <a:spcPts val="0"/>
              </a:spcBef>
              <a:spcAft>
                <a:spcPts val="0"/>
              </a:spcAft>
              <a:buNone/>
            </a:pPr>
            <a:r>
              <a:rPr lang="en" sz="2200" b="1" i="1">
                <a:latin typeface="Patrick Hand"/>
                <a:ea typeface="Patrick Hand"/>
                <a:cs typeface="Patrick Hand"/>
                <a:sym typeface="Patrick Hand"/>
              </a:rPr>
              <a:t>Muhammad Ehab Muhammad Khalil</a:t>
            </a:r>
            <a:endParaRPr sz="2200" b="1" i="1">
              <a:latin typeface="Patrick Hand"/>
              <a:ea typeface="Patrick Hand"/>
              <a:cs typeface="Patrick Hand"/>
              <a:sym typeface="Patrick Hand"/>
            </a:endParaRPr>
          </a:p>
          <a:p>
            <a:pPr marL="0" lvl="0" indent="0" algn="l" rtl="0">
              <a:spcBef>
                <a:spcPts val="0"/>
              </a:spcBef>
              <a:spcAft>
                <a:spcPts val="0"/>
              </a:spcAft>
              <a:buNone/>
            </a:pPr>
            <a:r>
              <a:rPr lang="en" sz="2200" b="1" i="1">
                <a:latin typeface="Patrick Hand"/>
                <a:ea typeface="Patrick Hand"/>
                <a:cs typeface="Patrick Hand"/>
                <a:sym typeface="Patrick Hand"/>
              </a:rPr>
              <a:t>Mohamed Medhat Abdelrady</a:t>
            </a:r>
            <a:endParaRPr sz="2200" b="1" i="1">
              <a:latin typeface="Patrick Hand"/>
              <a:ea typeface="Patrick Hand"/>
              <a:cs typeface="Patrick Hand"/>
              <a:sym typeface="Patrick Hand"/>
            </a:endParaRPr>
          </a:p>
          <a:p>
            <a:pPr marL="0" lvl="0" indent="0" algn="l" rtl="0">
              <a:spcBef>
                <a:spcPts val="0"/>
              </a:spcBef>
              <a:spcAft>
                <a:spcPts val="0"/>
              </a:spcAft>
              <a:buNone/>
            </a:pPr>
            <a:r>
              <a:rPr lang="en" sz="2200" b="1" i="1">
                <a:latin typeface="Patrick Hand"/>
                <a:ea typeface="Patrick Hand"/>
                <a:cs typeface="Patrick Hand"/>
                <a:sym typeface="Patrick Hand"/>
              </a:rPr>
              <a:t>Amr Mohamed Gaber.</a:t>
            </a:r>
            <a:endParaRPr sz="2200" b="1" i="1">
              <a:latin typeface="Patrick Hand"/>
              <a:ea typeface="Patrick Hand"/>
              <a:cs typeface="Patrick Hand"/>
              <a:sym typeface="Patrick Ha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5"/>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a:t>Calculate and visualize the correlation between the genes</a:t>
            </a:r>
            <a:endParaRPr/>
          </a:p>
        </p:txBody>
      </p:sp>
      <p:pic>
        <p:nvPicPr>
          <p:cNvPr id="572" name="Google Shape;572;p35"/>
          <p:cNvPicPr preferRelativeResize="0"/>
          <p:nvPr/>
        </p:nvPicPr>
        <p:blipFill>
          <a:blip r:embed="rId3">
            <a:alphaModFix/>
          </a:blip>
          <a:stretch>
            <a:fillRect/>
          </a:stretch>
        </p:blipFill>
        <p:spPr>
          <a:xfrm>
            <a:off x="2793475" y="1873000"/>
            <a:ext cx="4809725" cy="3181800"/>
          </a:xfrm>
          <a:prstGeom prst="rect">
            <a:avLst/>
          </a:prstGeom>
          <a:noFill/>
          <a:ln>
            <a:noFill/>
          </a:ln>
        </p:spPr>
      </p:pic>
      <p:pic>
        <p:nvPicPr>
          <p:cNvPr id="573" name="Google Shape;573;p35"/>
          <p:cNvPicPr preferRelativeResize="0"/>
          <p:nvPr/>
        </p:nvPicPr>
        <p:blipFill>
          <a:blip r:embed="rId4">
            <a:alphaModFix/>
          </a:blip>
          <a:stretch>
            <a:fillRect/>
          </a:stretch>
        </p:blipFill>
        <p:spPr>
          <a:xfrm>
            <a:off x="0" y="307600"/>
            <a:ext cx="8839200" cy="9724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36"/>
          <p:cNvSpPr txBox="1">
            <a:spLocks noGrp="1"/>
          </p:cNvSpPr>
          <p:nvPr>
            <p:ph type="body" idx="1"/>
          </p:nvPr>
        </p:nvSpPr>
        <p:spPr>
          <a:xfrm>
            <a:off x="5657850" y="1275150"/>
            <a:ext cx="2694600" cy="16725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1900">
                <a:latin typeface="Patrick Hand"/>
                <a:ea typeface="Patrick Hand"/>
                <a:cs typeface="Patrick Hand"/>
                <a:sym typeface="Patrick Hand"/>
              </a:rPr>
              <a:t>Find the tumor size density using histogram and curve to identify the density.</a:t>
            </a:r>
            <a:endParaRPr sz="1900">
              <a:latin typeface="Patrick Hand"/>
              <a:ea typeface="Patrick Hand"/>
              <a:cs typeface="Patrick Hand"/>
              <a:sym typeface="Patrick Hand"/>
            </a:endParaRPr>
          </a:p>
        </p:txBody>
      </p:sp>
      <p:sp>
        <p:nvSpPr>
          <p:cNvPr id="579" name="Google Shape;579;p36"/>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Visualize tumor size.</a:t>
            </a:r>
            <a:endParaRPr/>
          </a:p>
        </p:txBody>
      </p:sp>
      <p:pic>
        <p:nvPicPr>
          <p:cNvPr id="580" name="Google Shape;580;p36"/>
          <p:cNvPicPr preferRelativeResize="0"/>
          <p:nvPr/>
        </p:nvPicPr>
        <p:blipFill>
          <a:blip r:embed="rId3">
            <a:alphaModFix/>
          </a:blip>
          <a:stretch>
            <a:fillRect/>
          </a:stretch>
        </p:blipFill>
        <p:spPr>
          <a:xfrm>
            <a:off x="3892150" y="2486056"/>
            <a:ext cx="3726650" cy="2657444"/>
          </a:xfrm>
          <a:prstGeom prst="rect">
            <a:avLst/>
          </a:prstGeom>
          <a:noFill/>
          <a:ln>
            <a:noFill/>
          </a:ln>
        </p:spPr>
      </p:pic>
      <p:pic>
        <p:nvPicPr>
          <p:cNvPr id="581" name="Google Shape;581;p36"/>
          <p:cNvPicPr preferRelativeResize="0"/>
          <p:nvPr/>
        </p:nvPicPr>
        <p:blipFill>
          <a:blip r:embed="rId4">
            <a:alphaModFix/>
          </a:blip>
          <a:stretch>
            <a:fillRect/>
          </a:stretch>
        </p:blipFill>
        <p:spPr>
          <a:xfrm>
            <a:off x="0" y="1357400"/>
            <a:ext cx="4972026" cy="1128650"/>
          </a:xfrm>
          <a:prstGeom prst="rect">
            <a:avLst/>
          </a:prstGeom>
          <a:noFill/>
          <a:ln>
            <a:noFill/>
          </a:ln>
        </p:spPr>
      </p:pic>
      <p:sp>
        <p:nvSpPr>
          <p:cNvPr id="582" name="Google Shape;582;p36"/>
          <p:cNvSpPr txBox="1"/>
          <p:nvPr/>
        </p:nvSpPr>
        <p:spPr>
          <a:xfrm>
            <a:off x="1418900" y="3025225"/>
            <a:ext cx="23388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700">
                <a:solidFill>
                  <a:schemeClr val="dk2"/>
                </a:solidFill>
                <a:latin typeface="Patrick Hand"/>
                <a:ea typeface="Patrick Hand"/>
                <a:cs typeface="Patrick Hand"/>
                <a:sym typeface="Patrick Hand"/>
              </a:rPr>
              <a:t>“tumor_size” and “mutation_count” variables are highly skewed and should be transformed.</a:t>
            </a:r>
            <a:endParaRPr>
              <a:latin typeface="Fira Sans"/>
              <a:ea typeface="Fira Sans"/>
              <a:cs typeface="Fira Sans"/>
              <a:sym typeface="Fir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The logarithm transformation</a:t>
            </a:r>
            <a:endParaRPr/>
          </a:p>
        </p:txBody>
      </p:sp>
      <p:pic>
        <p:nvPicPr>
          <p:cNvPr id="588" name="Google Shape;588;p37"/>
          <p:cNvPicPr preferRelativeResize="0"/>
          <p:nvPr/>
        </p:nvPicPr>
        <p:blipFill>
          <a:blip r:embed="rId3">
            <a:alphaModFix/>
          </a:blip>
          <a:stretch>
            <a:fillRect/>
          </a:stretch>
        </p:blipFill>
        <p:spPr>
          <a:xfrm>
            <a:off x="3322775" y="1962075"/>
            <a:ext cx="4991100" cy="3117700"/>
          </a:xfrm>
          <a:prstGeom prst="rect">
            <a:avLst/>
          </a:prstGeom>
          <a:noFill/>
          <a:ln>
            <a:noFill/>
          </a:ln>
        </p:spPr>
      </p:pic>
      <p:pic>
        <p:nvPicPr>
          <p:cNvPr id="589" name="Google Shape;589;p37"/>
          <p:cNvPicPr preferRelativeResize="0"/>
          <p:nvPr/>
        </p:nvPicPr>
        <p:blipFill>
          <a:blip r:embed="rId4">
            <a:alphaModFix/>
          </a:blip>
          <a:stretch>
            <a:fillRect/>
          </a:stretch>
        </p:blipFill>
        <p:spPr>
          <a:xfrm>
            <a:off x="99775" y="1280200"/>
            <a:ext cx="4888524" cy="1053300"/>
          </a:xfrm>
          <a:prstGeom prst="rect">
            <a:avLst/>
          </a:prstGeom>
          <a:noFill/>
          <a:ln>
            <a:noFill/>
          </a:ln>
        </p:spPr>
      </p:pic>
      <p:sp>
        <p:nvSpPr>
          <p:cNvPr id="590" name="Google Shape;590;p37"/>
          <p:cNvSpPr txBox="1"/>
          <p:nvPr/>
        </p:nvSpPr>
        <p:spPr>
          <a:xfrm>
            <a:off x="676200" y="2760200"/>
            <a:ext cx="2649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073763"/>
                </a:solidFill>
                <a:latin typeface="Patrick Hand"/>
                <a:ea typeface="Patrick Hand"/>
                <a:cs typeface="Patrick Hand"/>
                <a:sym typeface="Patrick Hand"/>
              </a:rPr>
              <a:t>Logarithm transformations were used to modify the data</a:t>
            </a:r>
            <a:endParaRPr sz="1500" b="1">
              <a:solidFill>
                <a:srgbClr val="073763"/>
              </a:solidFill>
              <a:latin typeface="Patrick Hand"/>
              <a:ea typeface="Patrick Hand"/>
              <a:cs typeface="Patrick Hand"/>
              <a:sym typeface="Patrick Han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8"/>
          <p:cNvSpPr txBox="1">
            <a:spLocks noGrp="1"/>
          </p:cNvSpPr>
          <p:nvPr>
            <p:ph type="body" idx="1"/>
          </p:nvPr>
        </p:nvSpPr>
        <p:spPr>
          <a:xfrm>
            <a:off x="543175" y="2529525"/>
            <a:ext cx="31371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1700">
                <a:latin typeface="Patrick Hand"/>
                <a:ea typeface="Patrick Hand"/>
                <a:cs typeface="Patrick Hand"/>
                <a:sym typeface="Patrick Hand"/>
              </a:rPr>
              <a:t>“tumor_size” and “mutation_count” variables are highly skewed and should be transformed.</a:t>
            </a:r>
            <a:endParaRPr sz="1700">
              <a:latin typeface="Patrick Hand"/>
              <a:ea typeface="Patrick Hand"/>
              <a:cs typeface="Patrick Hand"/>
              <a:sym typeface="Patrick Hand"/>
            </a:endParaRPr>
          </a:p>
        </p:txBody>
      </p:sp>
      <p:sp>
        <p:nvSpPr>
          <p:cNvPr id="596" name="Google Shape;596;p38"/>
          <p:cNvSpPr txBox="1">
            <a:spLocks noGrp="1"/>
          </p:cNvSpPr>
          <p:nvPr>
            <p:ph type="title"/>
          </p:nvPr>
        </p:nvSpPr>
        <p:spPr>
          <a:xfrm>
            <a:off x="72000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Visualize the mutation count </a:t>
            </a:r>
            <a:endParaRPr/>
          </a:p>
        </p:txBody>
      </p:sp>
      <p:pic>
        <p:nvPicPr>
          <p:cNvPr id="597" name="Google Shape;597;p38"/>
          <p:cNvPicPr preferRelativeResize="0"/>
          <p:nvPr/>
        </p:nvPicPr>
        <p:blipFill>
          <a:blip r:embed="rId3">
            <a:alphaModFix/>
          </a:blip>
          <a:stretch>
            <a:fillRect/>
          </a:stretch>
        </p:blipFill>
        <p:spPr>
          <a:xfrm>
            <a:off x="133050" y="1242338"/>
            <a:ext cx="5786451" cy="789300"/>
          </a:xfrm>
          <a:prstGeom prst="rect">
            <a:avLst/>
          </a:prstGeom>
          <a:noFill/>
          <a:ln>
            <a:noFill/>
          </a:ln>
        </p:spPr>
      </p:pic>
      <p:pic>
        <p:nvPicPr>
          <p:cNvPr id="598" name="Google Shape;598;p38"/>
          <p:cNvPicPr preferRelativeResize="0"/>
          <p:nvPr/>
        </p:nvPicPr>
        <p:blipFill>
          <a:blip r:embed="rId4">
            <a:alphaModFix/>
          </a:blip>
          <a:stretch>
            <a:fillRect/>
          </a:stretch>
        </p:blipFill>
        <p:spPr>
          <a:xfrm>
            <a:off x="3943500" y="2210525"/>
            <a:ext cx="3927417" cy="2932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body" idx="1"/>
          </p:nvPr>
        </p:nvSpPr>
        <p:spPr>
          <a:xfrm>
            <a:off x="236550" y="2779200"/>
            <a:ext cx="2479200" cy="1366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500" b="1">
                <a:solidFill>
                  <a:srgbClr val="073763"/>
                </a:solidFill>
                <a:latin typeface="Patrick Hand"/>
                <a:ea typeface="Patrick Hand"/>
                <a:cs typeface="Patrick Hand"/>
                <a:sym typeface="Patrick Hand"/>
              </a:rPr>
              <a:t>Logarithm transformations were used to modify the data</a:t>
            </a:r>
            <a:endParaRPr/>
          </a:p>
        </p:txBody>
      </p:sp>
      <p:sp>
        <p:nvSpPr>
          <p:cNvPr id="604" name="Google Shape;604;p39"/>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The logarithm transformation</a:t>
            </a:r>
            <a:endParaRPr/>
          </a:p>
        </p:txBody>
      </p:sp>
      <p:pic>
        <p:nvPicPr>
          <p:cNvPr id="605" name="Google Shape;605;p39"/>
          <p:cNvPicPr preferRelativeResize="0"/>
          <p:nvPr/>
        </p:nvPicPr>
        <p:blipFill>
          <a:blip r:embed="rId3">
            <a:alphaModFix/>
          </a:blip>
          <a:stretch>
            <a:fillRect/>
          </a:stretch>
        </p:blipFill>
        <p:spPr>
          <a:xfrm>
            <a:off x="0" y="1459725"/>
            <a:ext cx="5999851" cy="1084375"/>
          </a:xfrm>
          <a:prstGeom prst="rect">
            <a:avLst/>
          </a:prstGeom>
          <a:noFill/>
          <a:ln>
            <a:noFill/>
          </a:ln>
        </p:spPr>
      </p:pic>
      <p:pic>
        <p:nvPicPr>
          <p:cNvPr id="606" name="Google Shape;606;p39"/>
          <p:cNvPicPr preferRelativeResize="0"/>
          <p:nvPr/>
        </p:nvPicPr>
        <p:blipFill>
          <a:blip r:embed="rId4">
            <a:alphaModFix/>
          </a:blip>
          <a:stretch>
            <a:fillRect/>
          </a:stretch>
        </p:blipFill>
        <p:spPr>
          <a:xfrm>
            <a:off x="3569425" y="2646550"/>
            <a:ext cx="4363625" cy="2496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0"/>
          <p:cNvSpPr txBox="1">
            <a:spLocks noGrp="1"/>
          </p:cNvSpPr>
          <p:nvPr>
            <p:ph type="body" idx="1"/>
          </p:nvPr>
        </p:nvSpPr>
        <p:spPr>
          <a:xfrm>
            <a:off x="443400" y="2563475"/>
            <a:ext cx="34587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1600">
                <a:latin typeface="Patrick Hand"/>
                <a:ea typeface="Patrick Hand"/>
                <a:cs typeface="Patrick Hand"/>
                <a:sym typeface="Patrick Hand"/>
              </a:rPr>
              <a:t>Q plot (or quantile-quantile plot) draws the correlation between a given sample and the normal distribution. A 45-degree reference line is also plotted. QQ plots are used to visually check the normality of the data.</a:t>
            </a:r>
            <a:endParaRPr sz="1600">
              <a:latin typeface="Patrick Hand"/>
              <a:ea typeface="Patrick Hand"/>
              <a:cs typeface="Patrick Hand"/>
              <a:sym typeface="Patrick Hand"/>
            </a:endParaRPr>
          </a:p>
        </p:txBody>
      </p:sp>
      <p:sp>
        <p:nvSpPr>
          <p:cNvPr id="612" name="Google Shape;612;p40"/>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qq-plot</a:t>
            </a:r>
            <a:endParaRPr/>
          </a:p>
        </p:txBody>
      </p:sp>
      <p:pic>
        <p:nvPicPr>
          <p:cNvPr id="613" name="Google Shape;613;p40"/>
          <p:cNvPicPr preferRelativeResize="0"/>
          <p:nvPr/>
        </p:nvPicPr>
        <p:blipFill>
          <a:blip r:embed="rId3">
            <a:alphaModFix/>
          </a:blip>
          <a:stretch>
            <a:fillRect/>
          </a:stretch>
        </p:blipFill>
        <p:spPr>
          <a:xfrm>
            <a:off x="0" y="1426800"/>
            <a:ext cx="6107900" cy="951000"/>
          </a:xfrm>
          <a:prstGeom prst="rect">
            <a:avLst/>
          </a:prstGeom>
          <a:noFill/>
          <a:ln>
            <a:noFill/>
          </a:ln>
        </p:spPr>
      </p:pic>
      <p:pic>
        <p:nvPicPr>
          <p:cNvPr id="614" name="Google Shape;614;p40"/>
          <p:cNvPicPr preferRelativeResize="0"/>
          <p:nvPr/>
        </p:nvPicPr>
        <p:blipFill>
          <a:blip r:embed="rId4">
            <a:alphaModFix/>
          </a:blip>
          <a:stretch>
            <a:fillRect/>
          </a:stretch>
        </p:blipFill>
        <p:spPr>
          <a:xfrm>
            <a:off x="3979550" y="2563475"/>
            <a:ext cx="3871600" cy="2460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1"/>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Non-survival qq-plot.</a:t>
            </a:r>
            <a:endParaRPr/>
          </a:p>
        </p:txBody>
      </p:sp>
      <p:pic>
        <p:nvPicPr>
          <p:cNvPr id="620" name="Google Shape;620;p41"/>
          <p:cNvPicPr preferRelativeResize="0"/>
          <p:nvPr/>
        </p:nvPicPr>
        <p:blipFill>
          <a:blip r:embed="rId3">
            <a:alphaModFix/>
          </a:blip>
          <a:stretch>
            <a:fillRect/>
          </a:stretch>
        </p:blipFill>
        <p:spPr>
          <a:xfrm>
            <a:off x="3658100" y="2405475"/>
            <a:ext cx="3957375" cy="2738025"/>
          </a:xfrm>
          <a:prstGeom prst="rect">
            <a:avLst/>
          </a:prstGeom>
          <a:noFill/>
          <a:ln>
            <a:noFill/>
          </a:ln>
        </p:spPr>
      </p:pic>
      <p:pic>
        <p:nvPicPr>
          <p:cNvPr id="621" name="Google Shape;621;p41"/>
          <p:cNvPicPr preferRelativeResize="0"/>
          <p:nvPr/>
        </p:nvPicPr>
        <p:blipFill>
          <a:blip r:embed="rId4">
            <a:alphaModFix/>
          </a:blip>
          <a:stretch>
            <a:fillRect/>
          </a:stretch>
        </p:blipFill>
        <p:spPr>
          <a:xfrm>
            <a:off x="0" y="1678250"/>
            <a:ext cx="6276975" cy="727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2"/>
          <p:cNvSpPr txBox="1">
            <a:spLocks noGrp="1"/>
          </p:cNvSpPr>
          <p:nvPr>
            <p:ph type="body" idx="1"/>
          </p:nvPr>
        </p:nvSpPr>
        <p:spPr>
          <a:xfrm>
            <a:off x="5601750" y="980850"/>
            <a:ext cx="3676500" cy="3181800"/>
          </a:xfrm>
          <a:prstGeom prst="rect">
            <a:avLst/>
          </a:prstGeom>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 sz="1800">
                <a:solidFill>
                  <a:srgbClr val="073763"/>
                </a:solidFill>
                <a:latin typeface="Patrick Hand"/>
                <a:ea typeface="Patrick Hand"/>
                <a:cs typeface="Patrick Hand"/>
                <a:sym typeface="Patrick Hand"/>
              </a:rPr>
              <a:t>Box plot to detect difference between samples by 5 number-summary</a:t>
            </a:r>
            <a:endParaRPr sz="1800">
              <a:solidFill>
                <a:srgbClr val="073763"/>
              </a:solidFill>
              <a:latin typeface="Patrick Hand"/>
              <a:ea typeface="Patrick Hand"/>
              <a:cs typeface="Patrick Hand"/>
              <a:sym typeface="Patrick Hand"/>
            </a:endParaRPr>
          </a:p>
          <a:p>
            <a:pPr marL="0" lvl="0" indent="0" algn="ctr" rtl="0">
              <a:lnSpc>
                <a:spcPct val="115000"/>
              </a:lnSpc>
              <a:spcBef>
                <a:spcPts val="0"/>
              </a:spcBef>
              <a:spcAft>
                <a:spcPts val="0"/>
              </a:spcAft>
              <a:buNone/>
            </a:pPr>
            <a:r>
              <a:rPr lang="en" sz="1800">
                <a:solidFill>
                  <a:srgbClr val="073763"/>
                </a:solidFill>
                <a:latin typeface="Patrick Hand"/>
                <a:ea typeface="Patrick Hand"/>
                <a:cs typeface="Patrick Hand"/>
                <a:sym typeface="Patrick Hand"/>
              </a:rPr>
              <a:t>(survival &amp; non-survival)</a:t>
            </a:r>
            <a:endParaRPr sz="1800">
              <a:solidFill>
                <a:srgbClr val="073763"/>
              </a:solidFill>
              <a:latin typeface="Patrick Hand"/>
              <a:ea typeface="Patrick Hand"/>
              <a:cs typeface="Patrick Hand"/>
              <a:sym typeface="Patrick Hand"/>
            </a:endParaRPr>
          </a:p>
          <a:p>
            <a:pPr marL="0" lvl="0" indent="0" algn="l" rtl="0">
              <a:spcBef>
                <a:spcPts val="0"/>
              </a:spcBef>
              <a:spcAft>
                <a:spcPts val="1200"/>
              </a:spcAft>
              <a:buNone/>
            </a:pPr>
            <a:endParaRPr/>
          </a:p>
        </p:txBody>
      </p:sp>
      <p:sp>
        <p:nvSpPr>
          <p:cNvPr id="627" name="Google Shape;627;p42"/>
          <p:cNvSpPr txBox="1">
            <a:spLocks noGrp="1"/>
          </p:cNvSpPr>
          <p:nvPr>
            <p:ph type="title"/>
          </p:nvPr>
        </p:nvSpPr>
        <p:spPr>
          <a:xfrm>
            <a:off x="720000" y="203325"/>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boxplots</a:t>
            </a:r>
            <a:endParaRPr/>
          </a:p>
        </p:txBody>
      </p:sp>
      <p:pic>
        <p:nvPicPr>
          <p:cNvPr id="628" name="Google Shape;628;p42"/>
          <p:cNvPicPr preferRelativeResize="0"/>
          <p:nvPr/>
        </p:nvPicPr>
        <p:blipFill>
          <a:blip r:embed="rId3">
            <a:alphaModFix/>
          </a:blip>
          <a:stretch>
            <a:fillRect/>
          </a:stretch>
        </p:blipFill>
        <p:spPr>
          <a:xfrm>
            <a:off x="0" y="1102675"/>
            <a:ext cx="5415776" cy="876300"/>
          </a:xfrm>
          <a:prstGeom prst="rect">
            <a:avLst/>
          </a:prstGeom>
          <a:noFill/>
          <a:ln>
            <a:noFill/>
          </a:ln>
        </p:spPr>
      </p:pic>
      <p:pic>
        <p:nvPicPr>
          <p:cNvPr id="629" name="Google Shape;629;p42"/>
          <p:cNvPicPr preferRelativeResize="0"/>
          <p:nvPr/>
        </p:nvPicPr>
        <p:blipFill>
          <a:blip r:embed="rId4">
            <a:alphaModFix/>
          </a:blip>
          <a:stretch>
            <a:fillRect/>
          </a:stretch>
        </p:blipFill>
        <p:spPr>
          <a:xfrm>
            <a:off x="1825175" y="1881297"/>
            <a:ext cx="5848350" cy="3121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3"/>
          <p:cNvSpPr txBox="1">
            <a:spLocks noGrp="1"/>
          </p:cNvSpPr>
          <p:nvPr>
            <p:ph type="body" idx="1"/>
          </p:nvPr>
        </p:nvSpPr>
        <p:spPr>
          <a:xfrm>
            <a:off x="6996000" y="398100"/>
            <a:ext cx="2148000" cy="14022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a:latin typeface="Patrick Hand"/>
                <a:ea typeface="Patrick Hand"/>
                <a:cs typeface="Patrick Hand"/>
                <a:sym typeface="Patrick Hand"/>
              </a:rPr>
              <a:t>Scatter plot to  identify the relation between age and the tumor sized classified by the tumor size</a:t>
            </a:r>
            <a:endParaRPr>
              <a:latin typeface="Patrick Hand"/>
              <a:ea typeface="Patrick Hand"/>
              <a:cs typeface="Patrick Hand"/>
              <a:sym typeface="Patrick Hand"/>
            </a:endParaRPr>
          </a:p>
        </p:txBody>
      </p:sp>
      <p:pic>
        <p:nvPicPr>
          <p:cNvPr id="635" name="Google Shape;635;p43"/>
          <p:cNvPicPr preferRelativeResize="0"/>
          <p:nvPr/>
        </p:nvPicPr>
        <p:blipFill>
          <a:blip r:embed="rId3">
            <a:alphaModFix/>
          </a:blip>
          <a:stretch>
            <a:fillRect/>
          </a:stretch>
        </p:blipFill>
        <p:spPr>
          <a:xfrm>
            <a:off x="3667100" y="2239800"/>
            <a:ext cx="4144574" cy="2903700"/>
          </a:xfrm>
          <a:prstGeom prst="rect">
            <a:avLst/>
          </a:prstGeom>
          <a:noFill/>
          <a:ln>
            <a:noFill/>
          </a:ln>
        </p:spPr>
      </p:pic>
      <p:pic>
        <p:nvPicPr>
          <p:cNvPr id="636" name="Google Shape;636;p43"/>
          <p:cNvPicPr preferRelativeResize="0"/>
          <p:nvPr/>
        </p:nvPicPr>
        <p:blipFill>
          <a:blip r:embed="rId4">
            <a:alphaModFix/>
          </a:blip>
          <a:stretch>
            <a:fillRect/>
          </a:stretch>
        </p:blipFill>
        <p:spPr>
          <a:xfrm>
            <a:off x="203575" y="243375"/>
            <a:ext cx="6697275" cy="2118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4"/>
          <p:cNvSpPr txBox="1">
            <a:spLocks noGrp="1"/>
          </p:cNvSpPr>
          <p:nvPr>
            <p:ph type="body" idx="1"/>
          </p:nvPr>
        </p:nvSpPr>
        <p:spPr>
          <a:xfrm>
            <a:off x="375025" y="2430050"/>
            <a:ext cx="34182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b="1">
                <a:solidFill>
                  <a:srgbClr val="073763"/>
                </a:solidFill>
                <a:latin typeface="Patrick Hand"/>
                <a:ea typeface="Patrick Hand"/>
                <a:cs typeface="Patrick Hand"/>
                <a:sym typeface="Patrick Hand"/>
              </a:rPr>
              <a:t>Analyzing data usually involves a detailed analysis of each feature and how it’s correlated with each other. It’s essential to find the strength of the relationship between each feature or in other words how two variables move in association to each other.</a:t>
            </a:r>
            <a:endParaRPr b="1">
              <a:solidFill>
                <a:srgbClr val="073763"/>
              </a:solidFill>
              <a:latin typeface="Patrick Hand"/>
              <a:ea typeface="Patrick Hand"/>
              <a:cs typeface="Patrick Hand"/>
              <a:sym typeface="Patrick Hand"/>
            </a:endParaRPr>
          </a:p>
        </p:txBody>
      </p:sp>
      <p:sp>
        <p:nvSpPr>
          <p:cNvPr id="642" name="Google Shape;642;p44"/>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Correlation heatmap</a:t>
            </a:r>
            <a:endParaRPr/>
          </a:p>
          <a:p>
            <a:pPr marL="0" lvl="0" indent="0" algn="ctr" rtl="0">
              <a:spcBef>
                <a:spcPts val="0"/>
              </a:spcBef>
              <a:spcAft>
                <a:spcPts val="0"/>
              </a:spcAft>
              <a:buNone/>
            </a:pPr>
            <a:endParaRPr/>
          </a:p>
        </p:txBody>
      </p:sp>
      <p:pic>
        <p:nvPicPr>
          <p:cNvPr id="643" name="Google Shape;643;p44"/>
          <p:cNvPicPr preferRelativeResize="0"/>
          <p:nvPr/>
        </p:nvPicPr>
        <p:blipFill>
          <a:blip r:embed="rId3">
            <a:alphaModFix/>
          </a:blip>
          <a:stretch>
            <a:fillRect/>
          </a:stretch>
        </p:blipFill>
        <p:spPr>
          <a:xfrm>
            <a:off x="3645675" y="1778775"/>
            <a:ext cx="4101076" cy="3094775"/>
          </a:xfrm>
          <a:prstGeom prst="rect">
            <a:avLst/>
          </a:prstGeom>
          <a:noFill/>
          <a:ln>
            <a:noFill/>
          </a:ln>
        </p:spPr>
      </p:pic>
      <p:pic>
        <p:nvPicPr>
          <p:cNvPr id="644" name="Google Shape;644;p44"/>
          <p:cNvPicPr preferRelativeResize="0"/>
          <p:nvPr/>
        </p:nvPicPr>
        <p:blipFill>
          <a:blip r:embed="rId4">
            <a:alphaModFix/>
          </a:blip>
          <a:stretch>
            <a:fillRect/>
          </a:stretch>
        </p:blipFill>
        <p:spPr>
          <a:xfrm>
            <a:off x="75000" y="1705075"/>
            <a:ext cx="4415098" cy="724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7"/>
          <p:cNvSpPr txBox="1">
            <a:spLocks noGrp="1"/>
          </p:cNvSpPr>
          <p:nvPr>
            <p:ph type="ctrTitle"/>
          </p:nvPr>
        </p:nvSpPr>
        <p:spPr>
          <a:xfrm>
            <a:off x="0" y="42875"/>
            <a:ext cx="4677600" cy="10572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Introduction </a:t>
            </a:r>
            <a:endParaRPr/>
          </a:p>
        </p:txBody>
      </p:sp>
      <p:sp>
        <p:nvSpPr>
          <p:cNvPr id="362" name="Google Shape;362;p17"/>
          <p:cNvSpPr txBox="1">
            <a:spLocks noGrp="1"/>
          </p:cNvSpPr>
          <p:nvPr>
            <p:ph type="subTitle" idx="1"/>
          </p:nvPr>
        </p:nvSpPr>
        <p:spPr>
          <a:xfrm>
            <a:off x="225025" y="1264450"/>
            <a:ext cx="7920000" cy="3111300"/>
          </a:xfrm>
          <a:prstGeom prst="rect">
            <a:avLst/>
          </a:prstGeom>
        </p:spPr>
        <p:txBody>
          <a:bodyPr spcFirstLastPara="1" wrap="square" lIns="91425" tIns="0" rIns="91425" bIns="0" anchor="t" anchorCtr="0">
            <a:noAutofit/>
          </a:bodyPr>
          <a:lstStyle/>
          <a:p>
            <a:pPr marL="0" lvl="0" indent="0" algn="l" rtl="0">
              <a:lnSpc>
                <a:spcPct val="115000"/>
              </a:lnSpc>
              <a:spcBef>
                <a:spcPts val="800"/>
              </a:spcBef>
              <a:spcAft>
                <a:spcPts val="0"/>
              </a:spcAft>
              <a:buNone/>
            </a:pPr>
            <a:endParaRPr sz="1050">
              <a:solidFill>
                <a:srgbClr val="000000"/>
              </a:solidFill>
              <a:highlight>
                <a:srgbClr val="FFFFFF"/>
              </a:highlight>
              <a:latin typeface="Arial"/>
              <a:ea typeface="Arial"/>
              <a:cs typeface="Arial"/>
              <a:sym typeface="Arial"/>
            </a:endParaRPr>
          </a:p>
          <a:p>
            <a:pPr marL="0" lvl="0" indent="0" algn="l" rtl="0">
              <a:spcBef>
                <a:spcPts val="800"/>
              </a:spcBef>
              <a:spcAft>
                <a:spcPts val="0"/>
              </a:spcAft>
              <a:buNone/>
            </a:pPr>
            <a:r>
              <a:rPr lang="en"/>
              <a:t>Breast cancer is the most frequent cancer among women, impacting 2.1 million women each year. Breast cancer causes the greatest number of cancer-related deaths among women. In 2018 alone, it is estimated that 627,000 women died from breast cancer.</a:t>
            </a:r>
            <a:endParaRPr/>
          </a:p>
          <a:p>
            <a:pPr marL="0" lvl="0" indent="0" algn="l" rtl="0">
              <a:spcBef>
                <a:spcPts val="0"/>
              </a:spcBef>
              <a:spcAft>
                <a:spcPts val="0"/>
              </a:spcAft>
              <a:buNone/>
            </a:pPr>
            <a:r>
              <a:rPr lang="en"/>
              <a:t>Cancers are associated with genetic abnormalities. Gene expression measures the level of gene activity in a tissue and gives information about its complex activities. Comparing the genes expressed in normal and diseased tissue can bring better insights into c. Using machine learning techniques on genetic data has the potentials of giving the correct estimation of survival time and can prevent unnecessary surgical and treatment procedures.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5"/>
          <p:cNvSpPr txBox="1">
            <a:spLocks noGrp="1"/>
          </p:cNvSpPr>
          <p:nvPr>
            <p:ph type="body" idx="1"/>
          </p:nvPr>
        </p:nvSpPr>
        <p:spPr>
          <a:xfrm>
            <a:off x="428650" y="2841275"/>
            <a:ext cx="3654000" cy="3181800"/>
          </a:xfrm>
          <a:prstGeom prst="rect">
            <a:avLst/>
          </a:prstGeom>
        </p:spPr>
        <p:txBody>
          <a:bodyPr spcFirstLastPara="1" wrap="square" lIns="91425" tIns="0" rIns="91425" bIns="0" anchor="t" anchorCtr="0">
            <a:noAutofit/>
          </a:bodyPr>
          <a:lstStyle/>
          <a:p>
            <a:pPr marL="0" lvl="0" indent="0" algn="ctr" rtl="0">
              <a:lnSpc>
                <a:spcPct val="115000"/>
              </a:lnSpc>
              <a:spcBef>
                <a:spcPts val="0"/>
              </a:spcBef>
              <a:spcAft>
                <a:spcPts val="0"/>
              </a:spcAft>
              <a:buNone/>
            </a:pPr>
            <a:endParaRPr sz="2000" b="1">
              <a:solidFill>
                <a:srgbClr val="073763"/>
              </a:solidFill>
              <a:latin typeface="Patrick Hand"/>
              <a:ea typeface="Patrick Hand"/>
              <a:cs typeface="Patrick Hand"/>
              <a:sym typeface="Patrick Hand"/>
            </a:endParaRPr>
          </a:p>
          <a:p>
            <a:pPr marL="0" lvl="0" indent="0" algn="l" rtl="0">
              <a:spcBef>
                <a:spcPts val="0"/>
              </a:spcBef>
              <a:spcAft>
                <a:spcPts val="0"/>
              </a:spcAft>
              <a:buNone/>
            </a:pPr>
            <a:r>
              <a:rPr lang="en" sz="1600" b="1">
                <a:solidFill>
                  <a:srgbClr val="073763"/>
                </a:solidFill>
                <a:latin typeface="Patrick Hand"/>
                <a:ea typeface="Patrick Hand"/>
                <a:cs typeface="Patrick Hand"/>
                <a:sym typeface="Patrick Hand"/>
              </a:rPr>
              <a:t>Heatmap to detect high or medium or low express of genes on every sample </a:t>
            </a:r>
            <a:endParaRPr sz="1600" b="1">
              <a:solidFill>
                <a:srgbClr val="073763"/>
              </a:solidFill>
              <a:latin typeface="Patrick Hand"/>
              <a:ea typeface="Patrick Hand"/>
              <a:cs typeface="Patrick Hand"/>
              <a:sym typeface="Patrick Hand"/>
            </a:endParaRPr>
          </a:p>
          <a:p>
            <a:pPr marL="0" lvl="0" indent="0" algn="l" rtl="0">
              <a:spcBef>
                <a:spcPts val="1200"/>
              </a:spcBef>
              <a:spcAft>
                <a:spcPts val="1200"/>
              </a:spcAft>
              <a:buNone/>
            </a:pPr>
            <a:endParaRPr/>
          </a:p>
        </p:txBody>
      </p:sp>
      <p:sp>
        <p:nvSpPr>
          <p:cNvPr id="650" name="Google Shape;650;p45"/>
          <p:cNvSpPr txBox="1">
            <a:spLocks noGrp="1"/>
          </p:cNvSpPr>
          <p:nvPr>
            <p:ph type="title"/>
          </p:nvPr>
        </p:nvSpPr>
        <p:spPr>
          <a:xfrm>
            <a:off x="655650" y="22755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Heatmap</a:t>
            </a:r>
            <a:endParaRPr/>
          </a:p>
        </p:txBody>
      </p:sp>
      <p:pic>
        <p:nvPicPr>
          <p:cNvPr id="651" name="Google Shape;651;p45"/>
          <p:cNvPicPr preferRelativeResize="0"/>
          <p:nvPr/>
        </p:nvPicPr>
        <p:blipFill>
          <a:blip r:embed="rId3">
            <a:alphaModFix/>
          </a:blip>
          <a:stretch>
            <a:fillRect/>
          </a:stretch>
        </p:blipFill>
        <p:spPr>
          <a:xfrm>
            <a:off x="4339825" y="1628775"/>
            <a:ext cx="3537600" cy="3311125"/>
          </a:xfrm>
          <a:prstGeom prst="rect">
            <a:avLst/>
          </a:prstGeom>
          <a:noFill/>
          <a:ln>
            <a:noFill/>
          </a:ln>
        </p:spPr>
      </p:pic>
      <p:pic>
        <p:nvPicPr>
          <p:cNvPr id="652" name="Google Shape;652;p45"/>
          <p:cNvPicPr preferRelativeResize="0"/>
          <p:nvPr/>
        </p:nvPicPr>
        <p:blipFill>
          <a:blip r:embed="rId4">
            <a:alphaModFix/>
          </a:blip>
          <a:stretch>
            <a:fillRect/>
          </a:stretch>
        </p:blipFill>
        <p:spPr>
          <a:xfrm>
            <a:off x="0" y="1207563"/>
            <a:ext cx="5160175" cy="1143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6"/>
          <p:cNvSpPr txBox="1">
            <a:spLocks noGrp="1"/>
          </p:cNvSpPr>
          <p:nvPr>
            <p:ph type="body" idx="1"/>
          </p:nvPr>
        </p:nvSpPr>
        <p:spPr>
          <a:xfrm>
            <a:off x="5100650" y="1426800"/>
            <a:ext cx="25875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a:latin typeface="Patrick Hand"/>
                <a:ea typeface="Patrick Hand"/>
                <a:cs typeface="Patrick Hand"/>
                <a:sym typeface="Patrick Hand"/>
              </a:rPr>
              <a:t>Classify the data to 2 section Whether or not the patient had chemotherapy as a treatment (yes/no).then draw heatmap to detect high or medium or low express of genes on every sample .</a:t>
            </a:r>
            <a:endParaRPr>
              <a:latin typeface="Patrick Hand"/>
              <a:ea typeface="Patrick Hand"/>
              <a:cs typeface="Patrick Hand"/>
              <a:sym typeface="Patrick Hand"/>
            </a:endParaRPr>
          </a:p>
        </p:txBody>
      </p:sp>
      <p:sp>
        <p:nvSpPr>
          <p:cNvPr id="658" name="Google Shape;658;p46"/>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Treated sample heatmap.</a:t>
            </a:r>
            <a:endParaRPr/>
          </a:p>
        </p:txBody>
      </p:sp>
      <p:pic>
        <p:nvPicPr>
          <p:cNvPr id="659" name="Google Shape;659;p46"/>
          <p:cNvPicPr preferRelativeResize="0"/>
          <p:nvPr/>
        </p:nvPicPr>
        <p:blipFill>
          <a:blip r:embed="rId3">
            <a:alphaModFix/>
          </a:blip>
          <a:stretch>
            <a:fillRect/>
          </a:stretch>
        </p:blipFill>
        <p:spPr>
          <a:xfrm>
            <a:off x="216675" y="1169300"/>
            <a:ext cx="3587375" cy="2613325"/>
          </a:xfrm>
          <a:prstGeom prst="rect">
            <a:avLst/>
          </a:prstGeom>
          <a:noFill/>
          <a:ln>
            <a:noFill/>
          </a:ln>
        </p:spPr>
      </p:pic>
      <p:pic>
        <p:nvPicPr>
          <p:cNvPr id="660" name="Google Shape;660;p46"/>
          <p:cNvPicPr preferRelativeResize="0"/>
          <p:nvPr/>
        </p:nvPicPr>
        <p:blipFill>
          <a:blip r:embed="rId4">
            <a:alphaModFix/>
          </a:blip>
          <a:stretch>
            <a:fillRect/>
          </a:stretch>
        </p:blipFill>
        <p:spPr>
          <a:xfrm>
            <a:off x="2140750" y="3782625"/>
            <a:ext cx="6956824" cy="1340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47"/>
          <p:cNvSpPr txBox="1">
            <a:spLocks noGrp="1"/>
          </p:cNvSpPr>
          <p:nvPr>
            <p:ph type="body" idx="1"/>
          </p:nvPr>
        </p:nvSpPr>
        <p:spPr>
          <a:xfrm>
            <a:off x="5422100" y="1426800"/>
            <a:ext cx="22659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a:latin typeface="Patrick Hand"/>
                <a:ea typeface="Patrick Hand"/>
                <a:cs typeface="Patrick Hand"/>
                <a:sym typeface="Patrick Hand"/>
              </a:rPr>
              <a:t>Classify the data to 2 section Whether or not the patient had chemotherapy as a treatment (yes/no).then draw heatmap to detect high or medium or low express of genes on every sample .</a:t>
            </a:r>
            <a:endParaRPr/>
          </a:p>
        </p:txBody>
      </p:sp>
      <p:sp>
        <p:nvSpPr>
          <p:cNvPr id="666" name="Google Shape;666;p47"/>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Control samples heatmap</a:t>
            </a:r>
            <a:endParaRPr/>
          </a:p>
        </p:txBody>
      </p:sp>
      <p:pic>
        <p:nvPicPr>
          <p:cNvPr id="667" name="Google Shape;667;p47"/>
          <p:cNvPicPr preferRelativeResize="0"/>
          <p:nvPr/>
        </p:nvPicPr>
        <p:blipFill>
          <a:blip r:embed="rId3">
            <a:alphaModFix/>
          </a:blip>
          <a:stretch>
            <a:fillRect/>
          </a:stretch>
        </p:blipFill>
        <p:spPr>
          <a:xfrm>
            <a:off x="1809738" y="4039800"/>
            <a:ext cx="6810375" cy="857250"/>
          </a:xfrm>
          <a:prstGeom prst="rect">
            <a:avLst/>
          </a:prstGeom>
          <a:noFill/>
          <a:ln>
            <a:noFill/>
          </a:ln>
        </p:spPr>
      </p:pic>
      <p:sp>
        <p:nvSpPr>
          <p:cNvPr id="668" name="Google Shape;668;p47"/>
          <p:cNvSpPr txBox="1"/>
          <p:nvPr/>
        </p:nvSpPr>
        <p:spPr>
          <a:xfrm>
            <a:off x="6450800" y="2593175"/>
            <a:ext cx="271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Fira Sans"/>
              <a:ea typeface="Fira Sans"/>
              <a:cs typeface="Fira Sans"/>
              <a:sym typeface="Fira Sans"/>
            </a:endParaRPr>
          </a:p>
        </p:txBody>
      </p:sp>
      <p:pic>
        <p:nvPicPr>
          <p:cNvPr id="669" name="Google Shape;669;p47"/>
          <p:cNvPicPr preferRelativeResize="0"/>
          <p:nvPr/>
        </p:nvPicPr>
        <p:blipFill>
          <a:blip r:embed="rId4">
            <a:alphaModFix/>
          </a:blip>
          <a:stretch>
            <a:fillRect/>
          </a:stretch>
        </p:blipFill>
        <p:spPr>
          <a:xfrm>
            <a:off x="1373975" y="1257400"/>
            <a:ext cx="3608775" cy="2782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48"/>
          <p:cNvPicPr preferRelativeResize="0"/>
          <p:nvPr/>
        </p:nvPicPr>
        <p:blipFill rotWithShape="1">
          <a:blip r:embed="rId3">
            <a:alphaModFix/>
          </a:blip>
          <a:srcRect t="16540" b="16547"/>
          <a:stretch/>
        </p:blipFill>
        <p:spPr>
          <a:xfrm>
            <a:off x="1801336" y="1557173"/>
            <a:ext cx="5359851" cy="3586326"/>
          </a:xfrm>
          <a:prstGeom prst="rect">
            <a:avLst/>
          </a:prstGeom>
          <a:noFill/>
          <a:ln>
            <a:noFill/>
          </a:ln>
        </p:spPr>
      </p:pic>
      <p:sp>
        <p:nvSpPr>
          <p:cNvPr id="675" name="Google Shape;675;p48"/>
          <p:cNvSpPr txBox="1"/>
          <p:nvPr/>
        </p:nvSpPr>
        <p:spPr>
          <a:xfrm>
            <a:off x="2336000" y="192875"/>
            <a:ext cx="409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676" name="Google Shape;676;p48"/>
          <p:cNvSpPr txBox="1"/>
          <p:nvPr/>
        </p:nvSpPr>
        <p:spPr>
          <a:xfrm>
            <a:off x="2850375" y="325675"/>
            <a:ext cx="67617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800" b="1">
                <a:solidFill>
                  <a:srgbClr val="E06666"/>
                </a:solidFill>
                <a:latin typeface="Patrick Hand"/>
                <a:ea typeface="Patrick Hand"/>
                <a:cs typeface="Patrick Hand"/>
                <a:sym typeface="Patrick Hand"/>
              </a:rPr>
              <a:t>Protege</a:t>
            </a:r>
            <a:endParaRPr sz="6800" b="1">
              <a:solidFill>
                <a:srgbClr val="E06666"/>
              </a:solidFill>
              <a:latin typeface="Patrick Hand"/>
              <a:ea typeface="Patrick Hand"/>
              <a:cs typeface="Patrick Hand"/>
              <a:sym typeface="Patrick Han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9"/>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b="1" i="1">
                <a:solidFill>
                  <a:srgbClr val="741B47"/>
                </a:solidFill>
              </a:rPr>
              <a:t>Create classes and sub-classes</a:t>
            </a:r>
            <a:endParaRPr b="1" i="1">
              <a:solidFill>
                <a:srgbClr val="741B47"/>
              </a:solidFill>
            </a:endParaRPr>
          </a:p>
        </p:txBody>
      </p:sp>
      <p:pic>
        <p:nvPicPr>
          <p:cNvPr id="682" name="Google Shape;682;p49"/>
          <p:cNvPicPr preferRelativeResize="0"/>
          <p:nvPr/>
        </p:nvPicPr>
        <p:blipFill>
          <a:blip r:embed="rId3">
            <a:alphaModFix/>
          </a:blip>
          <a:stretch>
            <a:fillRect/>
          </a:stretch>
        </p:blipFill>
        <p:spPr>
          <a:xfrm>
            <a:off x="366700" y="2412325"/>
            <a:ext cx="2200275" cy="2428875"/>
          </a:xfrm>
          <a:prstGeom prst="rect">
            <a:avLst/>
          </a:prstGeom>
          <a:noFill/>
          <a:ln>
            <a:noFill/>
          </a:ln>
        </p:spPr>
      </p:pic>
      <p:sp>
        <p:nvSpPr>
          <p:cNvPr id="683" name="Google Shape;683;p49"/>
          <p:cNvSpPr txBox="1"/>
          <p:nvPr/>
        </p:nvSpPr>
        <p:spPr>
          <a:xfrm>
            <a:off x="460775" y="1789500"/>
            <a:ext cx="2818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741B47"/>
                </a:solidFill>
                <a:latin typeface="Patrick Hand"/>
                <a:ea typeface="Patrick Hand"/>
                <a:cs typeface="Patrick Hand"/>
                <a:sym typeface="Patrick Hand"/>
              </a:rPr>
              <a:t>super_classes</a:t>
            </a:r>
            <a:endParaRPr sz="2400" b="1">
              <a:solidFill>
                <a:srgbClr val="741B47"/>
              </a:solidFill>
              <a:latin typeface="Patrick Hand"/>
              <a:ea typeface="Patrick Hand"/>
              <a:cs typeface="Patrick Hand"/>
              <a:sym typeface="Patrick Hand"/>
            </a:endParaRPr>
          </a:p>
        </p:txBody>
      </p:sp>
      <p:pic>
        <p:nvPicPr>
          <p:cNvPr id="684" name="Google Shape;684;p49"/>
          <p:cNvPicPr preferRelativeResize="0"/>
          <p:nvPr/>
        </p:nvPicPr>
        <p:blipFill>
          <a:blip r:embed="rId4">
            <a:alphaModFix/>
          </a:blip>
          <a:stretch>
            <a:fillRect/>
          </a:stretch>
        </p:blipFill>
        <p:spPr>
          <a:xfrm>
            <a:off x="4704425" y="2282100"/>
            <a:ext cx="2905125" cy="2609850"/>
          </a:xfrm>
          <a:prstGeom prst="rect">
            <a:avLst/>
          </a:prstGeom>
          <a:noFill/>
          <a:ln>
            <a:noFill/>
          </a:ln>
        </p:spPr>
      </p:pic>
      <p:sp>
        <p:nvSpPr>
          <p:cNvPr id="685" name="Google Shape;685;p49"/>
          <p:cNvSpPr txBox="1"/>
          <p:nvPr/>
        </p:nvSpPr>
        <p:spPr>
          <a:xfrm>
            <a:off x="4575575" y="1789500"/>
            <a:ext cx="3246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741B47"/>
                </a:solidFill>
                <a:latin typeface="Patrick Hand"/>
                <a:ea typeface="Patrick Hand"/>
                <a:cs typeface="Patrick Hand"/>
                <a:sym typeface="Patrick Hand"/>
              </a:rPr>
              <a:t>sub_classes</a:t>
            </a:r>
            <a:endParaRPr sz="2100" b="1">
              <a:solidFill>
                <a:srgbClr val="741B47"/>
              </a:solidFill>
              <a:latin typeface="Patrick Hand"/>
              <a:ea typeface="Patrick Hand"/>
              <a:cs typeface="Patrick Hand"/>
              <a:sym typeface="Patrick Han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0"/>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3600" b="1" i="1">
                <a:solidFill>
                  <a:srgbClr val="741B47"/>
                </a:solidFill>
              </a:rPr>
              <a:t>Object property</a:t>
            </a:r>
            <a:endParaRPr sz="3600" b="1" i="1">
              <a:solidFill>
                <a:srgbClr val="741B47"/>
              </a:solidFill>
            </a:endParaRPr>
          </a:p>
          <a:p>
            <a:pPr marL="0" lvl="0" indent="0" algn="ctr" rtl="0">
              <a:spcBef>
                <a:spcPts val="0"/>
              </a:spcBef>
              <a:spcAft>
                <a:spcPts val="0"/>
              </a:spcAft>
              <a:buNone/>
            </a:pPr>
            <a:endParaRPr/>
          </a:p>
        </p:txBody>
      </p:sp>
      <p:pic>
        <p:nvPicPr>
          <p:cNvPr id="691" name="Google Shape;691;p50"/>
          <p:cNvPicPr preferRelativeResize="0"/>
          <p:nvPr/>
        </p:nvPicPr>
        <p:blipFill>
          <a:blip r:embed="rId3">
            <a:alphaModFix/>
          </a:blip>
          <a:stretch>
            <a:fillRect/>
          </a:stretch>
        </p:blipFill>
        <p:spPr>
          <a:xfrm>
            <a:off x="600075" y="2432425"/>
            <a:ext cx="3181350" cy="2221825"/>
          </a:xfrm>
          <a:prstGeom prst="rect">
            <a:avLst/>
          </a:prstGeom>
          <a:noFill/>
          <a:ln>
            <a:noFill/>
          </a:ln>
        </p:spPr>
      </p:pic>
      <p:pic>
        <p:nvPicPr>
          <p:cNvPr id="692" name="Google Shape;692;p50"/>
          <p:cNvPicPr preferRelativeResize="0"/>
          <p:nvPr/>
        </p:nvPicPr>
        <p:blipFill>
          <a:blip r:embed="rId4">
            <a:alphaModFix/>
          </a:blip>
          <a:stretch>
            <a:fillRect/>
          </a:stretch>
        </p:blipFill>
        <p:spPr>
          <a:xfrm>
            <a:off x="5328325" y="2089550"/>
            <a:ext cx="3095625" cy="2394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1"/>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3700" b="1" i="1">
                <a:solidFill>
                  <a:srgbClr val="741B47"/>
                </a:solidFill>
              </a:rPr>
              <a:t>Data property</a:t>
            </a:r>
            <a:endParaRPr sz="3700" b="1" i="1">
              <a:solidFill>
                <a:srgbClr val="741B47"/>
              </a:solidFill>
            </a:endParaRPr>
          </a:p>
        </p:txBody>
      </p:sp>
      <p:pic>
        <p:nvPicPr>
          <p:cNvPr id="698" name="Google Shape;698;p51"/>
          <p:cNvPicPr preferRelativeResize="0"/>
          <p:nvPr/>
        </p:nvPicPr>
        <p:blipFill>
          <a:blip r:embed="rId3">
            <a:alphaModFix/>
          </a:blip>
          <a:stretch>
            <a:fillRect/>
          </a:stretch>
        </p:blipFill>
        <p:spPr>
          <a:xfrm>
            <a:off x="227400" y="1340725"/>
            <a:ext cx="2409825" cy="3629025"/>
          </a:xfrm>
          <a:prstGeom prst="rect">
            <a:avLst/>
          </a:prstGeom>
          <a:noFill/>
          <a:ln>
            <a:noFill/>
          </a:ln>
        </p:spPr>
      </p:pic>
      <p:pic>
        <p:nvPicPr>
          <p:cNvPr id="699" name="Google Shape;699;p51"/>
          <p:cNvPicPr preferRelativeResize="0"/>
          <p:nvPr/>
        </p:nvPicPr>
        <p:blipFill>
          <a:blip r:embed="rId4">
            <a:alphaModFix/>
          </a:blip>
          <a:stretch>
            <a:fillRect/>
          </a:stretch>
        </p:blipFill>
        <p:spPr>
          <a:xfrm>
            <a:off x="2811050" y="2689625"/>
            <a:ext cx="2486025" cy="2086075"/>
          </a:xfrm>
          <a:prstGeom prst="rect">
            <a:avLst/>
          </a:prstGeom>
          <a:noFill/>
          <a:ln>
            <a:noFill/>
          </a:ln>
        </p:spPr>
      </p:pic>
      <p:pic>
        <p:nvPicPr>
          <p:cNvPr id="700" name="Google Shape;700;p51"/>
          <p:cNvPicPr preferRelativeResize="0"/>
          <p:nvPr/>
        </p:nvPicPr>
        <p:blipFill>
          <a:blip r:embed="rId5">
            <a:alphaModFix/>
          </a:blip>
          <a:stretch>
            <a:fillRect/>
          </a:stretch>
        </p:blipFill>
        <p:spPr>
          <a:xfrm>
            <a:off x="5760225" y="1937250"/>
            <a:ext cx="2409825" cy="2838450"/>
          </a:xfrm>
          <a:prstGeom prst="rect">
            <a:avLst/>
          </a:prstGeom>
          <a:noFill/>
          <a:ln>
            <a:noFill/>
          </a:ln>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050" y="3365803"/>
            <a:ext cx="1495634" cy="140989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2"/>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4000" b="1" i="1">
                <a:solidFill>
                  <a:srgbClr val="741B47"/>
                </a:solidFill>
              </a:rPr>
              <a:t>Data individuals</a:t>
            </a:r>
            <a:endParaRPr sz="4000" b="1" i="1">
              <a:solidFill>
                <a:srgbClr val="741B47"/>
              </a:solidFill>
            </a:endParaRPr>
          </a:p>
          <a:p>
            <a:pPr marL="0" lvl="0" indent="0" algn="ctr" rtl="0">
              <a:spcBef>
                <a:spcPts val="0"/>
              </a:spcBef>
              <a:spcAft>
                <a:spcPts val="0"/>
              </a:spcAft>
              <a:buNone/>
            </a:pPr>
            <a:endParaRPr/>
          </a:p>
        </p:txBody>
      </p:sp>
      <p:pic>
        <p:nvPicPr>
          <p:cNvPr id="706" name="Google Shape;706;p52"/>
          <p:cNvPicPr preferRelativeResize="0"/>
          <p:nvPr/>
        </p:nvPicPr>
        <p:blipFill>
          <a:blip r:embed="rId3">
            <a:alphaModFix/>
          </a:blip>
          <a:stretch>
            <a:fillRect/>
          </a:stretch>
        </p:blipFill>
        <p:spPr>
          <a:xfrm>
            <a:off x="1770475" y="2540900"/>
            <a:ext cx="2228850" cy="2047875"/>
          </a:xfrm>
          <a:prstGeom prst="rect">
            <a:avLst/>
          </a:prstGeom>
          <a:noFill/>
          <a:ln>
            <a:noFill/>
          </a:ln>
        </p:spPr>
      </p:pic>
      <p:pic>
        <p:nvPicPr>
          <p:cNvPr id="707" name="Google Shape;707;p52"/>
          <p:cNvPicPr preferRelativeResize="0"/>
          <p:nvPr/>
        </p:nvPicPr>
        <p:blipFill>
          <a:blip r:embed="rId4">
            <a:alphaModFix/>
          </a:blip>
          <a:stretch>
            <a:fillRect/>
          </a:stretch>
        </p:blipFill>
        <p:spPr>
          <a:xfrm>
            <a:off x="4216025" y="2540900"/>
            <a:ext cx="1999050" cy="2047875"/>
          </a:xfrm>
          <a:prstGeom prst="rect">
            <a:avLst/>
          </a:prstGeom>
          <a:noFill/>
          <a:ln>
            <a:noFill/>
          </a:ln>
        </p:spPr>
      </p:pic>
      <p:pic>
        <p:nvPicPr>
          <p:cNvPr id="708" name="Google Shape;708;p52"/>
          <p:cNvPicPr preferRelativeResize="0"/>
          <p:nvPr/>
        </p:nvPicPr>
        <p:blipFill>
          <a:blip r:embed="rId5">
            <a:alphaModFix/>
          </a:blip>
          <a:stretch>
            <a:fillRect/>
          </a:stretch>
        </p:blipFill>
        <p:spPr>
          <a:xfrm>
            <a:off x="6774675" y="2417075"/>
            <a:ext cx="1419225" cy="2171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3"/>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3700" b="1" i="1">
                <a:solidFill>
                  <a:srgbClr val="741B47"/>
                </a:solidFill>
              </a:rPr>
              <a:t>Property assertions</a:t>
            </a:r>
            <a:endParaRPr sz="3700" b="1" i="1">
              <a:solidFill>
                <a:srgbClr val="741B47"/>
              </a:solidFill>
            </a:endParaRPr>
          </a:p>
        </p:txBody>
      </p:sp>
      <p:pic>
        <p:nvPicPr>
          <p:cNvPr id="714" name="Google Shape;714;p53"/>
          <p:cNvPicPr preferRelativeResize="0"/>
          <p:nvPr/>
        </p:nvPicPr>
        <p:blipFill>
          <a:blip r:embed="rId3">
            <a:alphaModFix/>
          </a:blip>
          <a:stretch>
            <a:fillRect/>
          </a:stretch>
        </p:blipFill>
        <p:spPr>
          <a:xfrm>
            <a:off x="784275" y="1535350"/>
            <a:ext cx="7308050" cy="2590150"/>
          </a:xfrm>
          <a:prstGeom prst="rect">
            <a:avLst/>
          </a:prstGeom>
          <a:noFill/>
          <a:ln>
            <a:noFill/>
          </a:ln>
        </p:spPr>
      </p:pic>
      <p:pic>
        <p:nvPicPr>
          <p:cNvPr id="715" name="Google Shape;715;p53"/>
          <p:cNvPicPr preferRelativeResize="0"/>
          <p:nvPr/>
        </p:nvPicPr>
        <p:blipFill>
          <a:blip r:embed="rId4">
            <a:alphaModFix/>
          </a:blip>
          <a:stretch>
            <a:fillRect/>
          </a:stretch>
        </p:blipFill>
        <p:spPr>
          <a:xfrm>
            <a:off x="370300" y="2481275"/>
            <a:ext cx="3540925" cy="2066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4"/>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3900" b="1" i="1">
                <a:solidFill>
                  <a:srgbClr val="741B47"/>
                </a:solidFill>
              </a:rPr>
              <a:t>Property assertions</a:t>
            </a:r>
            <a:endParaRPr sz="3900" b="1" i="1">
              <a:solidFill>
                <a:srgbClr val="741B47"/>
              </a:solidFill>
            </a:endParaRPr>
          </a:p>
        </p:txBody>
      </p:sp>
      <p:pic>
        <p:nvPicPr>
          <p:cNvPr id="721" name="Google Shape;721;p54"/>
          <p:cNvPicPr preferRelativeResize="0"/>
          <p:nvPr/>
        </p:nvPicPr>
        <p:blipFill>
          <a:blip r:embed="rId3">
            <a:alphaModFix/>
          </a:blip>
          <a:stretch>
            <a:fillRect/>
          </a:stretch>
        </p:blipFill>
        <p:spPr>
          <a:xfrm>
            <a:off x="130975" y="2605175"/>
            <a:ext cx="4851801" cy="2428875"/>
          </a:xfrm>
          <a:prstGeom prst="rect">
            <a:avLst/>
          </a:prstGeom>
          <a:noFill/>
          <a:ln>
            <a:noFill/>
          </a:ln>
        </p:spPr>
      </p:pic>
      <p:pic>
        <p:nvPicPr>
          <p:cNvPr id="722" name="Google Shape;722;p54"/>
          <p:cNvPicPr preferRelativeResize="0"/>
          <p:nvPr/>
        </p:nvPicPr>
        <p:blipFill>
          <a:blip r:embed="rId4">
            <a:alphaModFix/>
          </a:blip>
          <a:stretch>
            <a:fillRect/>
          </a:stretch>
        </p:blipFill>
        <p:spPr>
          <a:xfrm>
            <a:off x="4239800" y="1440625"/>
            <a:ext cx="4289825" cy="2476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8"/>
          <p:cNvSpPr txBox="1">
            <a:spLocks noGrp="1"/>
          </p:cNvSpPr>
          <p:nvPr>
            <p:ph type="ctrTitle"/>
          </p:nvPr>
        </p:nvSpPr>
        <p:spPr>
          <a:xfrm>
            <a:off x="1999500" y="0"/>
            <a:ext cx="4677600" cy="8304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Describtion</a:t>
            </a:r>
            <a:endParaRPr/>
          </a:p>
        </p:txBody>
      </p:sp>
      <p:sp>
        <p:nvSpPr>
          <p:cNvPr id="368" name="Google Shape;368;p18"/>
          <p:cNvSpPr txBox="1">
            <a:spLocks noGrp="1"/>
          </p:cNvSpPr>
          <p:nvPr>
            <p:ph type="subTitle" idx="1"/>
          </p:nvPr>
        </p:nvSpPr>
        <p:spPr>
          <a:xfrm>
            <a:off x="273175" y="1212075"/>
            <a:ext cx="7537500" cy="1218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the Molecular Taxonomy of Breast Cancer International Consortium (METABRIC) database is a Canada-UK Project which contains targeted sequencing data of 1,980 primary breast cancer samples. Clinical and genomic data was downloaded from cBioPortal.</a:t>
            </a:r>
            <a:endParaRPr/>
          </a:p>
          <a:p>
            <a:pPr marL="0" lvl="0" indent="0" algn="l" rtl="0">
              <a:spcBef>
                <a:spcPts val="0"/>
              </a:spcBef>
              <a:spcAft>
                <a:spcPts val="0"/>
              </a:spcAft>
              <a:buNone/>
            </a:pPr>
            <a:endParaRPr/>
          </a:p>
          <a:p>
            <a:pPr marL="0" lvl="0" indent="0" algn="l" rtl="0">
              <a:spcBef>
                <a:spcPts val="0"/>
              </a:spcBef>
              <a:spcAft>
                <a:spcPts val="0"/>
              </a:spcAft>
              <a:buNone/>
            </a:pPr>
            <a:r>
              <a:rPr lang="en"/>
              <a:t>Number of attributes: (1904 row , 693 column) before data cleaning.</a:t>
            </a:r>
            <a:endParaRPr/>
          </a:p>
          <a:p>
            <a:pPr marL="0" lvl="0" indent="0" algn="ctr" rtl="0">
              <a:spcBef>
                <a:spcPts val="0"/>
              </a:spcBef>
              <a:spcAft>
                <a:spcPts val="0"/>
              </a:spcAft>
              <a:buNone/>
            </a:pPr>
            <a:endParaRPr/>
          </a:p>
        </p:txBody>
      </p:sp>
      <p:sp>
        <p:nvSpPr>
          <p:cNvPr id="369" name="Google Shape;369;p18"/>
          <p:cNvSpPr txBox="1"/>
          <p:nvPr/>
        </p:nvSpPr>
        <p:spPr>
          <a:xfrm>
            <a:off x="53575" y="2812050"/>
            <a:ext cx="34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B5394"/>
                </a:solidFill>
                <a:latin typeface="Fira Sans"/>
                <a:ea typeface="Fira Sans"/>
                <a:cs typeface="Fira Sans"/>
                <a:sym typeface="Fira Sans"/>
              </a:rPr>
              <a:t>1</a:t>
            </a:r>
            <a:r>
              <a:rPr lang="en" b="1">
                <a:solidFill>
                  <a:srgbClr val="0B5394"/>
                </a:solidFill>
                <a:latin typeface="Comic Sans MS"/>
                <a:ea typeface="Comic Sans MS"/>
                <a:cs typeface="Comic Sans MS"/>
                <a:sym typeface="Comic Sans MS"/>
              </a:rPr>
              <a:t>_Genetic attributes in the dataset:</a:t>
            </a:r>
            <a:endParaRPr b="1">
              <a:solidFill>
                <a:srgbClr val="0B5394"/>
              </a:solidFill>
              <a:latin typeface="Comic Sans MS"/>
              <a:ea typeface="Comic Sans MS"/>
              <a:cs typeface="Comic Sans MS"/>
              <a:sym typeface="Comic Sans MS"/>
            </a:endParaRPr>
          </a:p>
        </p:txBody>
      </p:sp>
      <p:sp>
        <p:nvSpPr>
          <p:cNvPr id="370" name="Google Shape;370;p18"/>
          <p:cNvSpPr txBox="1"/>
          <p:nvPr/>
        </p:nvSpPr>
        <p:spPr>
          <a:xfrm>
            <a:off x="53575" y="3212250"/>
            <a:ext cx="7243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The genetics part of the dataset contains m-RNA levels z-score for 331 genes, and mutation for 175 genes.</a:t>
            </a:r>
            <a:endParaRPr>
              <a:latin typeface="Fira Sans"/>
              <a:ea typeface="Fira Sans"/>
              <a:cs typeface="Fira Sans"/>
              <a:sym typeface="Fira Sans"/>
            </a:endParaRPr>
          </a:p>
          <a:p>
            <a:pPr marL="0" lvl="0" indent="0" algn="l" rtl="0">
              <a:spcBef>
                <a:spcPts val="0"/>
              </a:spcBef>
              <a:spcAft>
                <a:spcPts val="0"/>
              </a:spcAft>
              <a:buNone/>
            </a:pPr>
            <a:r>
              <a:rPr lang="en" b="1">
                <a:solidFill>
                  <a:srgbClr val="0B5394"/>
                </a:solidFill>
                <a:latin typeface="Fira Sans"/>
                <a:ea typeface="Fira Sans"/>
                <a:cs typeface="Fira Sans"/>
                <a:sym typeface="Fira Sans"/>
              </a:rPr>
              <a:t>The formula is :</a:t>
            </a: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z = (expression in tumor sample - mean expression in reference sample) / standard deviation of expression in reference sample</a:t>
            </a:r>
            <a:endParaRPr>
              <a:latin typeface="Fira Sans"/>
              <a:ea typeface="Fira Sans"/>
              <a:cs typeface="Fira Sans"/>
              <a:sym typeface="Fira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55"/>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4100" b="1" i="1">
                <a:solidFill>
                  <a:srgbClr val="741B47"/>
                </a:solidFill>
              </a:rPr>
              <a:t>OntoGraf</a:t>
            </a:r>
            <a:endParaRPr sz="4100" b="1" i="1">
              <a:solidFill>
                <a:srgbClr val="741B47"/>
              </a:solidFill>
            </a:endParaRPr>
          </a:p>
          <a:p>
            <a:pPr marL="0" lvl="0" indent="0" algn="ctr" rtl="0">
              <a:spcBef>
                <a:spcPts val="0"/>
              </a:spcBef>
              <a:spcAft>
                <a:spcPts val="0"/>
              </a:spcAft>
              <a:buNone/>
            </a:pPr>
            <a:endParaRPr/>
          </a:p>
        </p:txBody>
      </p:sp>
      <p:pic>
        <p:nvPicPr>
          <p:cNvPr id="728" name="Google Shape;728;p55"/>
          <p:cNvPicPr preferRelativeResize="0"/>
          <p:nvPr/>
        </p:nvPicPr>
        <p:blipFill>
          <a:blip r:embed="rId3">
            <a:alphaModFix/>
          </a:blip>
          <a:stretch>
            <a:fillRect/>
          </a:stretch>
        </p:blipFill>
        <p:spPr>
          <a:xfrm>
            <a:off x="495301" y="1444227"/>
            <a:ext cx="5912649" cy="3447025"/>
          </a:xfrm>
          <a:prstGeom prst="rect">
            <a:avLst/>
          </a:prstGeom>
          <a:noFill/>
          <a:ln>
            <a:noFill/>
          </a:ln>
        </p:spPr>
      </p:pic>
      <p:sp>
        <p:nvSpPr>
          <p:cNvPr id="729" name="Google Shape;729;p55"/>
          <p:cNvSpPr txBox="1"/>
          <p:nvPr/>
        </p:nvSpPr>
        <p:spPr>
          <a:xfrm>
            <a:off x="6407950" y="2202300"/>
            <a:ext cx="2650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a:solidFill>
                  <a:srgbClr val="741B47"/>
                </a:solidFill>
                <a:highlight>
                  <a:srgbClr val="B4A7D6"/>
                </a:highlight>
                <a:latin typeface="Patrick Hand"/>
                <a:ea typeface="Patrick Hand"/>
                <a:cs typeface="Patrick Hand"/>
                <a:sym typeface="Patrick Hand"/>
              </a:rPr>
              <a:t>The graph to illustrate the relation between classes</a:t>
            </a:r>
            <a:endParaRPr sz="2000" b="1" i="1">
              <a:solidFill>
                <a:srgbClr val="741B47"/>
              </a:solidFill>
              <a:highlight>
                <a:srgbClr val="B4A7D6"/>
              </a:highlight>
              <a:latin typeface="Patrick Hand"/>
              <a:ea typeface="Patrick Hand"/>
              <a:cs typeface="Patrick Hand"/>
              <a:sym typeface="Patrick Hand"/>
            </a:endParaRPr>
          </a:p>
        </p:txBody>
      </p:sp>
      <p:sp>
        <p:nvSpPr>
          <p:cNvPr id="730" name="Google Shape;730;p55"/>
          <p:cNvSpPr/>
          <p:nvPr/>
        </p:nvSpPr>
        <p:spPr>
          <a:xfrm flipH="1">
            <a:off x="7" y="4386950"/>
            <a:ext cx="725418" cy="678899"/>
          </a:xfrm>
          <a:custGeom>
            <a:avLst/>
            <a:gdLst/>
            <a:ahLst/>
            <a:cxnLst/>
            <a:rect l="l" t="t" r="r" b="b"/>
            <a:pathLst>
              <a:path w="6378" h="5969" extrusionOk="0">
                <a:moveTo>
                  <a:pt x="3075" y="287"/>
                </a:moveTo>
                <a:cubicBezTo>
                  <a:pt x="3580" y="287"/>
                  <a:pt x="4074" y="447"/>
                  <a:pt x="4504" y="692"/>
                </a:cubicBezTo>
                <a:cubicBezTo>
                  <a:pt x="4750" y="840"/>
                  <a:pt x="4939" y="988"/>
                  <a:pt x="5136" y="1185"/>
                </a:cubicBezTo>
                <a:cubicBezTo>
                  <a:pt x="5334" y="1391"/>
                  <a:pt x="5482" y="1571"/>
                  <a:pt x="5621" y="1818"/>
                </a:cubicBezTo>
                <a:cubicBezTo>
                  <a:pt x="5884" y="2278"/>
                  <a:pt x="6007" y="2788"/>
                  <a:pt x="5983" y="3322"/>
                </a:cubicBezTo>
                <a:cubicBezTo>
                  <a:pt x="5975" y="3388"/>
                  <a:pt x="5975" y="3462"/>
                  <a:pt x="5966" y="3527"/>
                </a:cubicBezTo>
                <a:cubicBezTo>
                  <a:pt x="5966" y="3527"/>
                  <a:pt x="5966" y="3536"/>
                  <a:pt x="5966" y="3536"/>
                </a:cubicBezTo>
                <a:cubicBezTo>
                  <a:pt x="5966" y="3536"/>
                  <a:pt x="5966" y="3544"/>
                  <a:pt x="5958" y="3544"/>
                </a:cubicBezTo>
                <a:cubicBezTo>
                  <a:pt x="5958" y="3560"/>
                  <a:pt x="5958" y="3577"/>
                  <a:pt x="5950" y="3593"/>
                </a:cubicBezTo>
                <a:cubicBezTo>
                  <a:pt x="5950" y="3626"/>
                  <a:pt x="5942" y="3659"/>
                  <a:pt x="5934" y="3700"/>
                </a:cubicBezTo>
                <a:cubicBezTo>
                  <a:pt x="5909" y="3831"/>
                  <a:pt x="5876" y="3955"/>
                  <a:pt x="5827" y="4086"/>
                </a:cubicBezTo>
                <a:cubicBezTo>
                  <a:pt x="5818" y="4111"/>
                  <a:pt x="5810" y="4144"/>
                  <a:pt x="5794" y="4177"/>
                </a:cubicBezTo>
                <a:cubicBezTo>
                  <a:pt x="5794" y="4185"/>
                  <a:pt x="5786" y="4201"/>
                  <a:pt x="5777" y="4218"/>
                </a:cubicBezTo>
                <a:cubicBezTo>
                  <a:pt x="5777" y="4218"/>
                  <a:pt x="5769" y="4242"/>
                  <a:pt x="5769" y="4242"/>
                </a:cubicBezTo>
                <a:cubicBezTo>
                  <a:pt x="5745" y="4300"/>
                  <a:pt x="5712" y="4366"/>
                  <a:pt x="5679" y="4423"/>
                </a:cubicBezTo>
                <a:cubicBezTo>
                  <a:pt x="5646" y="4481"/>
                  <a:pt x="5613" y="4538"/>
                  <a:pt x="5580" y="4587"/>
                </a:cubicBezTo>
                <a:lnTo>
                  <a:pt x="5531" y="4661"/>
                </a:lnTo>
                <a:cubicBezTo>
                  <a:pt x="5523" y="4670"/>
                  <a:pt x="5514" y="4686"/>
                  <a:pt x="5506" y="4694"/>
                </a:cubicBezTo>
                <a:cubicBezTo>
                  <a:pt x="5498" y="4702"/>
                  <a:pt x="5490" y="4711"/>
                  <a:pt x="5490" y="4719"/>
                </a:cubicBezTo>
                <a:cubicBezTo>
                  <a:pt x="5490" y="4719"/>
                  <a:pt x="5482" y="4719"/>
                  <a:pt x="5482" y="4727"/>
                </a:cubicBezTo>
                <a:cubicBezTo>
                  <a:pt x="5293" y="4949"/>
                  <a:pt x="5120" y="5105"/>
                  <a:pt x="4873" y="5245"/>
                </a:cubicBezTo>
                <a:cubicBezTo>
                  <a:pt x="4578" y="5401"/>
                  <a:pt x="4249" y="5500"/>
                  <a:pt x="3920" y="5557"/>
                </a:cubicBezTo>
                <a:cubicBezTo>
                  <a:pt x="3675" y="5606"/>
                  <a:pt x="3426" y="5632"/>
                  <a:pt x="3176" y="5632"/>
                </a:cubicBezTo>
                <a:cubicBezTo>
                  <a:pt x="3090" y="5632"/>
                  <a:pt x="3004" y="5629"/>
                  <a:pt x="2918" y="5623"/>
                </a:cubicBezTo>
                <a:cubicBezTo>
                  <a:pt x="2753" y="5615"/>
                  <a:pt x="2597" y="5590"/>
                  <a:pt x="2433" y="5549"/>
                </a:cubicBezTo>
                <a:cubicBezTo>
                  <a:pt x="2359" y="5532"/>
                  <a:pt x="2277" y="5516"/>
                  <a:pt x="2203" y="5491"/>
                </a:cubicBezTo>
                <a:cubicBezTo>
                  <a:pt x="2162" y="5475"/>
                  <a:pt x="2129" y="5467"/>
                  <a:pt x="2088" y="5450"/>
                </a:cubicBezTo>
                <a:cubicBezTo>
                  <a:pt x="2063" y="5442"/>
                  <a:pt x="2046" y="5434"/>
                  <a:pt x="2022" y="5426"/>
                </a:cubicBezTo>
                <a:lnTo>
                  <a:pt x="1981" y="5409"/>
                </a:lnTo>
                <a:cubicBezTo>
                  <a:pt x="1973" y="5405"/>
                  <a:pt x="1968" y="5403"/>
                  <a:pt x="1967" y="5403"/>
                </a:cubicBezTo>
                <a:lnTo>
                  <a:pt x="1967" y="5403"/>
                </a:lnTo>
                <a:cubicBezTo>
                  <a:pt x="1966" y="5403"/>
                  <a:pt x="1968" y="5405"/>
                  <a:pt x="1973" y="5409"/>
                </a:cubicBezTo>
                <a:cubicBezTo>
                  <a:pt x="699" y="4859"/>
                  <a:pt x="82" y="3404"/>
                  <a:pt x="551" y="2089"/>
                </a:cubicBezTo>
                <a:lnTo>
                  <a:pt x="551" y="2081"/>
                </a:lnTo>
                <a:cubicBezTo>
                  <a:pt x="723" y="1588"/>
                  <a:pt x="1077" y="1152"/>
                  <a:pt x="1496" y="832"/>
                </a:cubicBezTo>
                <a:cubicBezTo>
                  <a:pt x="1923" y="511"/>
                  <a:pt x="2449" y="314"/>
                  <a:pt x="2967" y="289"/>
                </a:cubicBezTo>
                <a:cubicBezTo>
                  <a:pt x="3003" y="288"/>
                  <a:pt x="3039" y="287"/>
                  <a:pt x="3075" y="287"/>
                </a:cubicBezTo>
                <a:close/>
                <a:moveTo>
                  <a:pt x="3163" y="1"/>
                </a:moveTo>
                <a:cubicBezTo>
                  <a:pt x="2654" y="1"/>
                  <a:pt x="2147" y="146"/>
                  <a:pt x="1710" y="405"/>
                </a:cubicBezTo>
                <a:cubicBezTo>
                  <a:pt x="1208" y="700"/>
                  <a:pt x="789" y="1119"/>
                  <a:pt x="526" y="1637"/>
                </a:cubicBezTo>
                <a:cubicBezTo>
                  <a:pt x="395" y="1884"/>
                  <a:pt x="304" y="2163"/>
                  <a:pt x="255" y="2443"/>
                </a:cubicBezTo>
                <a:cubicBezTo>
                  <a:pt x="0" y="4037"/>
                  <a:pt x="649" y="5483"/>
                  <a:pt x="2342" y="5878"/>
                </a:cubicBezTo>
                <a:cubicBezTo>
                  <a:pt x="2609" y="5940"/>
                  <a:pt x="2885" y="5969"/>
                  <a:pt x="3160" y="5969"/>
                </a:cubicBezTo>
                <a:cubicBezTo>
                  <a:pt x="3249" y="5969"/>
                  <a:pt x="3339" y="5966"/>
                  <a:pt x="3427" y="5960"/>
                </a:cubicBezTo>
                <a:cubicBezTo>
                  <a:pt x="4134" y="5910"/>
                  <a:pt x="4882" y="5730"/>
                  <a:pt x="5424" y="5261"/>
                </a:cubicBezTo>
                <a:cubicBezTo>
                  <a:pt x="5860" y="4891"/>
                  <a:pt x="6139" y="4357"/>
                  <a:pt x="6254" y="3799"/>
                </a:cubicBezTo>
                <a:cubicBezTo>
                  <a:pt x="6377" y="3231"/>
                  <a:pt x="6336" y="2623"/>
                  <a:pt x="6114" y="2081"/>
                </a:cubicBezTo>
                <a:cubicBezTo>
                  <a:pt x="5892" y="1514"/>
                  <a:pt x="5514" y="1021"/>
                  <a:pt x="5030" y="651"/>
                </a:cubicBezTo>
                <a:cubicBezTo>
                  <a:pt x="4553" y="289"/>
                  <a:pt x="3986" y="59"/>
                  <a:pt x="3386" y="10"/>
                </a:cubicBezTo>
                <a:cubicBezTo>
                  <a:pt x="3312" y="4"/>
                  <a:pt x="3238" y="1"/>
                  <a:pt x="3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55"/>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4100" b="1" i="1">
                <a:solidFill>
                  <a:srgbClr val="741B47"/>
                </a:solidFill>
              </a:rPr>
              <a:t>OntoGraf</a:t>
            </a:r>
            <a:endParaRPr sz="4100" b="1" i="1">
              <a:solidFill>
                <a:srgbClr val="741B47"/>
              </a:solidFill>
            </a:endParaRPr>
          </a:p>
          <a:p>
            <a:pPr marL="0" lvl="0" indent="0" algn="ctr" rtl="0">
              <a:spcBef>
                <a:spcPts val="0"/>
              </a:spcBef>
              <a:spcAft>
                <a:spcPts val="0"/>
              </a:spcAft>
              <a:buNone/>
            </a:pPr>
            <a:endParaRPr/>
          </a:p>
        </p:txBody>
      </p:sp>
      <p:sp>
        <p:nvSpPr>
          <p:cNvPr id="729" name="Google Shape;729;p55"/>
          <p:cNvSpPr txBox="1"/>
          <p:nvPr/>
        </p:nvSpPr>
        <p:spPr>
          <a:xfrm>
            <a:off x="6407950" y="2202300"/>
            <a:ext cx="2650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a:solidFill>
                  <a:srgbClr val="741B47"/>
                </a:solidFill>
                <a:highlight>
                  <a:srgbClr val="B4A7D6"/>
                </a:highlight>
                <a:latin typeface="Patrick Hand"/>
                <a:ea typeface="Patrick Hand"/>
                <a:cs typeface="Patrick Hand"/>
                <a:sym typeface="Patrick Hand"/>
              </a:rPr>
              <a:t>The graph to illustrate the relation between classes</a:t>
            </a:r>
            <a:endParaRPr sz="2000" b="1" i="1">
              <a:solidFill>
                <a:srgbClr val="741B47"/>
              </a:solidFill>
              <a:highlight>
                <a:srgbClr val="B4A7D6"/>
              </a:highlight>
              <a:latin typeface="Patrick Hand"/>
              <a:ea typeface="Patrick Hand"/>
              <a:cs typeface="Patrick Hand"/>
              <a:sym typeface="Patrick Hand"/>
            </a:endParaRPr>
          </a:p>
        </p:txBody>
      </p:sp>
      <p:sp>
        <p:nvSpPr>
          <p:cNvPr id="730" name="Google Shape;730;p55"/>
          <p:cNvSpPr/>
          <p:nvPr/>
        </p:nvSpPr>
        <p:spPr>
          <a:xfrm flipH="1">
            <a:off x="7" y="4386950"/>
            <a:ext cx="725418" cy="678899"/>
          </a:xfrm>
          <a:custGeom>
            <a:avLst/>
            <a:gdLst/>
            <a:ahLst/>
            <a:cxnLst/>
            <a:rect l="l" t="t" r="r" b="b"/>
            <a:pathLst>
              <a:path w="6378" h="5969" extrusionOk="0">
                <a:moveTo>
                  <a:pt x="3075" y="287"/>
                </a:moveTo>
                <a:cubicBezTo>
                  <a:pt x="3580" y="287"/>
                  <a:pt x="4074" y="447"/>
                  <a:pt x="4504" y="692"/>
                </a:cubicBezTo>
                <a:cubicBezTo>
                  <a:pt x="4750" y="840"/>
                  <a:pt x="4939" y="988"/>
                  <a:pt x="5136" y="1185"/>
                </a:cubicBezTo>
                <a:cubicBezTo>
                  <a:pt x="5334" y="1391"/>
                  <a:pt x="5482" y="1571"/>
                  <a:pt x="5621" y="1818"/>
                </a:cubicBezTo>
                <a:cubicBezTo>
                  <a:pt x="5884" y="2278"/>
                  <a:pt x="6007" y="2788"/>
                  <a:pt x="5983" y="3322"/>
                </a:cubicBezTo>
                <a:cubicBezTo>
                  <a:pt x="5975" y="3388"/>
                  <a:pt x="5975" y="3462"/>
                  <a:pt x="5966" y="3527"/>
                </a:cubicBezTo>
                <a:cubicBezTo>
                  <a:pt x="5966" y="3527"/>
                  <a:pt x="5966" y="3536"/>
                  <a:pt x="5966" y="3536"/>
                </a:cubicBezTo>
                <a:cubicBezTo>
                  <a:pt x="5966" y="3536"/>
                  <a:pt x="5966" y="3544"/>
                  <a:pt x="5958" y="3544"/>
                </a:cubicBezTo>
                <a:cubicBezTo>
                  <a:pt x="5958" y="3560"/>
                  <a:pt x="5958" y="3577"/>
                  <a:pt x="5950" y="3593"/>
                </a:cubicBezTo>
                <a:cubicBezTo>
                  <a:pt x="5950" y="3626"/>
                  <a:pt x="5942" y="3659"/>
                  <a:pt x="5934" y="3700"/>
                </a:cubicBezTo>
                <a:cubicBezTo>
                  <a:pt x="5909" y="3831"/>
                  <a:pt x="5876" y="3955"/>
                  <a:pt x="5827" y="4086"/>
                </a:cubicBezTo>
                <a:cubicBezTo>
                  <a:pt x="5818" y="4111"/>
                  <a:pt x="5810" y="4144"/>
                  <a:pt x="5794" y="4177"/>
                </a:cubicBezTo>
                <a:cubicBezTo>
                  <a:pt x="5794" y="4185"/>
                  <a:pt x="5786" y="4201"/>
                  <a:pt x="5777" y="4218"/>
                </a:cubicBezTo>
                <a:cubicBezTo>
                  <a:pt x="5777" y="4218"/>
                  <a:pt x="5769" y="4242"/>
                  <a:pt x="5769" y="4242"/>
                </a:cubicBezTo>
                <a:cubicBezTo>
                  <a:pt x="5745" y="4300"/>
                  <a:pt x="5712" y="4366"/>
                  <a:pt x="5679" y="4423"/>
                </a:cubicBezTo>
                <a:cubicBezTo>
                  <a:pt x="5646" y="4481"/>
                  <a:pt x="5613" y="4538"/>
                  <a:pt x="5580" y="4587"/>
                </a:cubicBezTo>
                <a:lnTo>
                  <a:pt x="5531" y="4661"/>
                </a:lnTo>
                <a:cubicBezTo>
                  <a:pt x="5523" y="4670"/>
                  <a:pt x="5514" y="4686"/>
                  <a:pt x="5506" y="4694"/>
                </a:cubicBezTo>
                <a:cubicBezTo>
                  <a:pt x="5498" y="4702"/>
                  <a:pt x="5490" y="4711"/>
                  <a:pt x="5490" y="4719"/>
                </a:cubicBezTo>
                <a:cubicBezTo>
                  <a:pt x="5490" y="4719"/>
                  <a:pt x="5482" y="4719"/>
                  <a:pt x="5482" y="4727"/>
                </a:cubicBezTo>
                <a:cubicBezTo>
                  <a:pt x="5293" y="4949"/>
                  <a:pt x="5120" y="5105"/>
                  <a:pt x="4873" y="5245"/>
                </a:cubicBezTo>
                <a:cubicBezTo>
                  <a:pt x="4578" y="5401"/>
                  <a:pt x="4249" y="5500"/>
                  <a:pt x="3920" y="5557"/>
                </a:cubicBezTo>
                <a:cubicBezTo>
                  <a:pt x="3675" y="5606"/>
                  <a:pt x="3426" y="5632"/>
                  <a:pt x="3176" y="5632"/>
                </a:cubicBezTo>
                <a:cubicBezTo>
                  <a:pt x="3090" y="5632"/>
                  <a:pt x="3004" y="5629"/>
                  <a:pt x="2918" y="5623"/>
                </a:cubicBezTo>
                <a:cubicBezTo>
                  <a:pt x="2753" y="5615"/>
                  <a:pt x="2597" y="5590"/>
                  <a:pt x="2433" y="5549"/>
                </a:cubicBezTo>
                <a:cubicBezTo>
                  <a:pt x="2359" y="5532"/>
                  <a:pt x="2277" y="5516"/>
                  <a:pt x="2203" y="5491"/>
                </a:cubicBezTo>
                <a:cubicBezTo>
                  <a:pt x="2162" y="5475"/>
                  <a:pt x="2129" y="5467"/>
                  <a:pt x="2088" y="5450"/>
                </a:cubicBezTo>
                <a:cubicBezTo>
                  <a:pt x="2063" y="5442"/>
                  <a:pt x="2046" y="5434"/>
                  <a:pt x="2022" y="5426"/>
                </a:cubicBezTo>
                <a:lnTo>
                  <a:pt x="1981" y="5409"/>
                </a:lnTo>
                <a:cubicBezTo>
                  <a:pt x="1973" y="5405"/>
                  <a:pt x="1968" y="5403"/>
                  <a:pt x="1967" y="5403"/>
                </a:cubicBezTo>
                <a:lnTo>
                  <a:pt x="1967" y="5403"/>
                </a:lnTo>
                <a:cubicBezTo>
                  <a:pt x="1966" y="5403"/>
                  <a:pt x="1968" y="5405"/>
                  <a:pt x="1973" y="5409"/>
                </a:cubicBezTo>
                <a:cubicBezTo>
                  <a:pt x="699" y="4859"/>
                  <a:pt x="82" y="3404"/>
                  <a:pt x="551" y="2089"/>
                </a:cubicBezTo>
                <a:lnTo>
                  <a:pt x="551" y="2081"/>
                </a:lnTo>
                <a:cubicBezTo>
                  <a:pt x="723" y="1588"/>
                  <a:pt x="1077" y="1152"/>
                  <a:pt x="1496" y="832"/>
                </a:cubicBezTo>
                <a:cubicBezTo>
                  <a:pt x="1923" y="511"/>
                  <a:pt x="2449" y="314"/>
                  <a:pt x="2967" y="289"/>
                </a:cubicBezTo>
                <a:cubicBezTo>
                  <a:pt x="3003" y="288"/>
                  <a:pt x="3039" y="287"/>
                  <a:pt x="3075" y="287"/>
                </a:cubicBezTo>
                <a:close/>
                <a:moveTo>
                  <a:pt x="3163" y="1"/>
                </a:moveTo>
                <a:cubicBezTo>
                  <a:pt x="2654" y="1"/>
                  <a:pt x="2147" y="146"/>
                  <a:pt x="1710" y="405"/>
                </a:cubicBezTo>
                <a:cubicBezTo>
                  <a:pt x="1208" y="700"/>
                  <a:pt x="789" y="1119"/>
                  <a:pt x="526" y="1637"/>
                </a:cubicBezTo>
                <a:cubicBezTo>
                  <a:pt x="395" y="1884"/>
                  <a:pt x="304" y="2163"/>
                  <a:pt x="255" y="2443"/>
                </a:cubicBezTo>
                <a:cubicBezTo>
                  <a:pt x="0" y="4037"/>
                  <a:pt x="649" y="5483"/>
                  <a:pt x="2342" y="5878"/>
                </a:cubicBezTo>
                <a:cubicBezTo>
                  <a:pt x="2609" y="5940"/>
                  <a:pt x="2885" y="5969"/>
                  <a:pt x="3160" y="5969"/>
                </a:cubicBezTo>
                <a:cubicBezTo>
                  <a:pt x="3249" y="5969"/>
                  <a:pt x="3339" y="5966"/>
                  <a:pt x="3427" y="5960"/>
                </a:cubicBezTo>
                <a:cubicBezTo>
                  <a:pt x="4134" y="5910"/>
                  <a:pt x="4882" y="5730"/>
                  <a:pt x="5424" y="5261"/>
                </a:cubicBezTo>
                <a:cubicBezTo>
                  <a:pt x="5860" y="4891"/>
                  <a:pt x="6139" y="4357"/>
                  <a:pt x="6254" y="3799"/>
                </a:cubicBezTo>
                <a:cubicBezTo>
                  <a:pt x="6377" y="3231"/>
                  <a:pt x="6336" y="2623"/>
                  <a:pt x="6114" y="2081"/>
                </a:cubicBezTo>
                <a:cubicBezTo>
                  <a:pt x="5892" y="1514"/>
                  <a:pt x="5514" y="1021"/>
                  <a:pt x="5030" y="651"/>
                </a:cubicBezTo>
                <a:cubicBezTo>
                  <a:pt x="4553" y="289"/>
                  <a:pt x="3986" y="59"/>
                  <a:pt x="3386" y="10"/>
                </a:cubicBezTo>
                <a:cubicBezTo>
                  <a:pt x="3312" y="4"/>
                  <a:pt x="3238" y="1"/>
                  <a:pt x="3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931" y="1145066"/>
            <a:ext cx="5150069" cy="3715268"/>
          </a:xfrm>
          <a:prstGeom prst="rect">
            <a:avLst/>
          </a:prstGeom>
        </p:spPr>
      </p:pic>
    </p:spTree>
    <p:extLst>
      <p:ext uri="{BB962C8B-B14F-4D97-AF65-F5344CB8AC3E}">
        <p14:creationId xmlns:p14="http://schemas.microsoft.com/office/powerpoint/2010/main" val="3277058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55"/>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4100" b="1" i="1">
                <a:solidFill>
                  <a:srgbClr val="741B47"/>
                </a:solidFill>
              </a:rPr>
              <a:t>OntoGraf</a:t>
            </a:r>
            <a:endParaRPr sz="4100" b="1" i="1">
              <a:solidFill>
                <a:srgbClr val="741B47"/>
              </a:solidFill>
            </a:endParaRPr>
          </a:p>
          <a:p>
            <a:pPr marL="0" lvl="0" indent="0" algn="ctr" rtl="0">
              <a:spcBef>
                <a:spcPts val="0"/>
              </a:spcBef>
              <a:spcAft>
                <a:spcPts val="0"/>
              </a:spcAft>
              <a:buNone/>
            </a:pPr>
            <a:endParaRPr/>
          </a:p>
        </p:txBody>
      </p:sp>
      <p:sp>
        <p:nvSpPr>
          <p:cNvPr id="729" name="Google Shape;729;p55"/>
          <p:cNvSpPr txBox="1"/>
          <p:nvPr/>
        </p:nvSpPr>
        <p:spPr>
          <a:xfrm>
            <a:off x="6407950" y="2202300"/>
            <a:ext cx="2650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a:solidFill>
                  <a:srgbClr val="741B47"/>
                </a:solidFill>
                <a:highlight>
                  <a:srgbClr val="B4A7D6"/>
                </a:highlight>
                <a:latin typeface="Patrick Hand"/>
                <a:ea typeface="Patrick Hand"/>
                <a:cs typeface="Patrick Hand"/>
                <a:sym typeface="Patrick Hand"/>
              </a:rPr>
              <a:t>The graph to illustrate the relation between classes</a:t>
            </a:r>
            <a:endParaRPr sz="2000" b="1" i="1">
              <a:solidFill>
                <a:srgbClr val="741B47"/>
              </a:solidFill>
              <a:highlight>
                <a:srgbClr val="B4A7D6"/>
              </a:highlight>
              <a:latin typeface="Patrick Hand"/>
              <a:ea typeface="Patrick Hand"/>
              <a:cs typeface="Patrick Hand"/>
              <a:sym typeface="Patrick Hand"/>
            </a:endParaRPr>
          </a:p>
        </p:txBody>
      </p:sp>
      <p:sp>
        <p:nvSpPr>
          <p:cNvPr id="730" name="Google Shape;730;p55"/>
          <p:cNvSpPr/>
          <p:nvPr/>
        </p:nvSpPr>
        <p:spPr>
          <a:xfrm flipH="1">
            <a:off x="7" y="4386950"/>
            <a:ext cx="725418" cy="678899"/>
          </a:xfrm>
          <a:custGeom>
            <a:avLst/>
            <a:gdLst/>
            <a:ahLst/>
            <a:cxnLst/>
            <a:rect l="l" t="t" r="r" b="b"/>
            <a:pathLst>
              <a:path w="6378" h="5969" extrusionOk="0">
                <a:moveTo>
                  <a:pt x="3075" y="287"/>
                </a:moveTo>
                <a:cubicBezTo>
                  <a:pt x="3580" y="287"/>
                  <a:pt x="4074" y="447"/>
                  <a:pt x="4504" y="692"/>
                </a:cubicBezTo>
                <a:cubicBezTo>
                  <a:pt x="4750" y="840"/>
                  <a:pt x="4939" y="988"/>
                  <a:pt x="5136" y="1185"/>
                </a:cubicBezTo>
                <a:cubicBezTo>
                  <a:pt x="5334" y="1391"/>
                  <a:pt x="5482" y="1571"/>
                  <a:pt x="5621" y="1818"/>
                </a:cubicBezTo>
                <a:cubicBezTo>
                  <a:pt x="5884" y="2278"/>
                  <a:pt x="6007" y="2788"/>
                  <a:pt x="5983" y="3322"/>
                </a:cubicBezTo>
                <a:cubicBezTo>
                  <a:pt x="5975" y="3388"/>
                  <a:pt x="5975" y="3462"/>
                  <a:pt x="5966" y="3527"/>
                </a:cubicBezTo>
                <a:cubicBezTo>
                  <a:pt x="5966" y="3527"/>
                  <a:pt x="5966" y="3536"/>
                  <a:pt x="5966" y="3536"/>
                </a:cubicBezTo>
                <a:cubicBezTo>
                  <a:pt x="5966" y="3536"/>
                  <a:pt x="5966" y="3544"/>
                  <a:pt x="5958" y="3544"/>
                </a:cubicBezTo>
                <a:cubicBezTo>
                  <a:pt x="5958" y="3560"/>
                  <a:pt x="5958" y="3577"/>
                  <a:pt x="5950" y="3593"/>
                </a:cubicBezTo>
                <a:cubicBezTo>
                  <a:pt x="5950" y="3626"/>
                  <a:pt x="5942" y="3659"/>
                  <a:pt x="5934" y="3700"/>
                </a:cubicBezTo>
                <a:cubicBezTo>
                  <a:pt x="5909" y="3831"/>
                  <a:pt x="5876" y="3955"/>
                  <a:pt x="5827" y="4086"/>
                </a:cubicBezTo>
                <a:cubicBezTo>
                  <a:pt x="5818" y="4111"/>
                  <a:pt x="5810" y="4144"/>
                  <a:pt x="5794" y="4177"/>
                </a:cubicBezTo>
                <a:cubicBezTo>
                  <a:pt x="5794" y="4185"/>
                  <a:pt x="5786" y="4201"/>
                  <a:pt x="5777" y="4218"/>
                </a:cubicBezTo>
                <a:cubicBezTo>
                  <a:pt x="5777" y="4218"/>
                  <a:pt x="5769" y="4242"/>
                  <a:pt x="5769" y="4242"/>
                </a:cubicBezTo>
                <a:cubicBezTo>
                  <a:pt x="5745" y="4300"/>
                  <a:pt x="5712" y="4366"/>
                  <a:pt x="5679" y="4423"/>
                </a:cubicBezTo>
                <a:cubicBezTo>
                  <a:pt x="5646" y="4481"/>
                  <a:pt x="5613" y="4538"/>
                  <a:pt x="5580" y="4587"/>
                </a:cubicBezTo>
                <a:lnTo>
                  <a:pt x="5531" y="4661"/>
                </a:lnTo>
                <a:cubicBezTo>
                  <a:pt x="5523" y="4670"/>
                  <a:pt x="5514" y="4686"/>
                  <a:pt x="5506" y="4694"/>
                </a:cubicBezTo>
                <a:cubicBezTo>
                  <a:pt x="5498" y="4702"/>
                  <a:pt x="5490" y="4711"/>
                  <a:pt x="5490" y="4719"/>
                </a:cubicBezTo>
                <a:cubicBezTo>
                  <a:pt x="5490" y="4719"/>
                  <a:pt x="5482" y="4719"/>
                  <a:pt x="5482" y="4727"/>
                </a:cubicBezTo>
                <a:cubicBezTo>
                  <a:pt x="5293" y="4949"/>
                  <a:pt x="5120" y="5105"/>
                  <a:pt x="4873" y="5245"/>
                </a:cubicBezTo>
                <a:cubicBezTo>
                  <a:pt x="4578" y="5401"/>
                  <a:pt x="4249" y="5500"/>
                  <a:pt x="3920" y="5557"/>
                </a:cubicBezTo>
                <a:cubicBezTo>
                  <a:pt x="3675" y="5606"/>
                  <a:pt x="3426" y="5632"/>
                  <a:pt x="3176" y="5632"/>
                </a:cubicBezTo>
                <a:cubicBezTo>
                  <a:pt x="3090" y="5632"/>
                  <a:pt x="3004" y="5629"/>
                  <a:pt x="2918" y="5623"/>
                </a:cubicBezTo>
                <a:cubicBezTo>
                  <a:pt x="2753" y="5615"/>
                  <a:pt x="2597" y="5590"/>
                  <a:pt x="2433" y="5549"/>
                </a:cubicBezTo>
                <a:cubicBezTo>
                  <a:pt x="2359" y="5532"/>
                  <a:pt x="2277" y="5516"/>
                  <a:pt x="2203" y="5491"/>
                </a:cubicBezTo>
                <a:cubicBezTo>
                  <a:pt x="2162" y="5475"/>
                  <a:pt x="2129" y="5467"/>
                  <a:pt x="2088" y="5450"/>
                </a:cubicBezTo>
                <a:cubicBezTo>
                  <a:pt x="2063" y="5442"/>
                  <a:pt x="2046" y="5434"/>
                  <a:pt x="2022" y="5426"/>
                </a:cubicBezTo>
                <a:lnTo>
                  <a:pt x="1981" y="5409"/>
                </a:lnTo>
                <a:cubicBezTo>
                  <a:pt x="1973" y="5405"/>
                  <a:pt x="1968" y="5403"/>
                  <a:pt x="1967" y="5403"/>
                </a:cubicBezTo>
                <a:lnTo>
                  <a:pt x="1967" y="5403"/>
                </a:lnTo>
                <a:cubicBezTo>
                  <a:pt x="1966" y="5403"/>
                  <a:pt x="1968" y="5405"/>
                  <a:pt x="1973" y="5409"/>
                </a:cubicBezTo>
                <a:cubicBezTo>
                  <a:pt x="699" y="4859"/>
                  <a:pt x="82" y="3404"/>
                  <a:pt x="551" y="2089"/>
                </a:cubicBezTo>
                <a:lnTo>
                  <a:pt x="551" y="2081"/>
                </a:lnTo>
                <a:cubicBezTo>
                  <a:pt x="723" y="1588"/>
                  <a:pt x="1077" y="1152"/>
                  <a:pt x="1496" y="832"/>
                </a:cubicBezTo>
                <a:cubicBezTo>
                  <a:pt x="1923" y="511"/>
                  <a:pt x="2449" y="314"/>
                  <a:pt x="2967" y="289"/>
                </a:cubicBezTo>
                <a:cubicBezTo>
                  <a:pt x="3003" y="288"/>
                  <a:pt x="3039" y="287"/>
                  <a:pt x="3075" y="287"/>
                </a:cubicBezTo>
                <a:close/>
                <a:moveTo>
                  <a:pt x="3163" y="1"/>
                </a:moveTo>
                <a:cubicBezTo>
                  <a:pt x="2654" y="1"/>
                  <a:pt x="2147" y="146"/>
                  <a:pt x="1710" y="405"/>
                </a:cubicBezTo>
                <a:cubicBezTo>
                  <a:pt x="1208" y="700"/>
                  <a:pt x="789" y="1119"/>
                  <a:pt x="526" y="1637"/>
                </a:cubicBezTo>
                <a:cubicBezTo>
                  <a:pt x="395" y="1884"/>
                  <a:pt x="304" y="2163"/>
                  <a:pt x="255" y="2443"/>
                </a:cubicBezTo>
                <a:cubicBezTo>
                  <a:pt x="0" y="4037"/>
                  <a:pt x="649" y="5483"/>
                  <a:pt x="2342" y="5878"/>
                </a:cubicBezTo>
                <a:cubicBezTo>
                  <a:pt x="2609" y="5940"/>
                  <a:pt x="2885" y="5969"/>
                  <a:pt x="3160" y="5969"/>
                </a:cubicBezTo>
                <a:cubicBezTo>
                  <a:pt x="3249" y="5969"/>
                  <a:pt x="3339" y="5966"/>
                  <a:pt x="3427" y="5960"/>
                </a:cubicBezTo>
                <a:cubicBezTo>
                  <a:pt x="4134" y="5910"/>
                  <a:pt x="4882" y="5730"/>
                  <a:pt x="5424" y="5261"/>
                </a:cubicBezTo>
                <a:cubicBezTo>
                  <a:pt x="5860" y="4891"/>
                  <a:pt x="6139" y="4357"/>
                  <a:pt x="6254" y="3799"/>
                </a:cubicBezTo>
                <a:cubicBezTo>
                  <a:pt x="6377" y="3231"/>
                  <a:pt x="6336" y="2623"/>
                  <a:pt x="6114" y="2081"/>
                </a:cubicBezTo>
                <a:cubicBezTo>
                  <a:pt x="5892" y="1514"/>
                  <a:pt x="5514" y="1021"/>
                  <a:pt x="5030" y="651"/>
                </a:cubicBezTo>
                <a:cubicBezTo>
                  <a:pt x="4553" y="289"/>
                  <a:pt x="3986" y="59"/>
                  <a:pt x="3386" y="10"/>
                </a:cubicBezTo>
                <a:cubicBezTo>
                  <a:pt x="3312" y="4"/>
                  <a:pt x="3238" y="1"/>
                  <a:pt x="3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50" y="1187669"/>
            <a:ext cx="5512683" cy="3300248"/>
          </a:xfrm>
          <a:prstGeom prst="rect">
            <a:avLst/>
          </a:prstGeom>
        </p:spPr>
      </p:pic>
    </p:spTree>
    <p:extLst>
      <p:ext uri="{BB962C8B-B14F-4D97-AF65-F5344CB8AC3E}">
        <p14:creationId xmlns:p14="http://schemas.microsoft.com/office/powerpoint/2010/main" val="1597065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6"/>
          <p:cNvSpPr/>
          <p:nvPr/>
        </p:nvSpPr>
        <p:spPr>
          <a:xfrm>
            <a:off x="6113625" y="1511675"/>
            <a:ext cx="2222100" cy="2222100"/>
          </a:xfrm>
          <a:prstGeom prst="ellipse">
            <a:avLst/>
          </a:prstGeom>
          <a:solidFill>
            <a:srgbClr val="FF59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56"/>
          <p:cNvGrpSpPr/>
          <p:nvPr/>
        </p:nvGrpSpPr>
        <p:grpSpPr>
          <a:xfrm>
            <a:off x="7943447" y="2166997"/>
            <a:ext cx="1200560" cy="2976501"/>
            <a:chOff x="2330682" y="1468700"/>
            <a:chExt cx="824447" cy="2044019"/>
          </a:xfrm>
        </p:grpSpPr>
        <p:sp>
          <p:nvSpPr>
            <p:cNvPr id="737" name="Google Shape;737;p5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rgbClr val="E5E1EE"/>
            </a:solidFill>
            <a:ln w="9525" cap="rnd"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rgbClr val="E5E1EE"/>
            </a:solidFill>
            <a:ln w="9525" cap="rnd"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56"/>
          <p:cNvGrpSpPr/>
          <p:nvPr/>
        </p:nvGrpSpPr>
        <p:grpSpPr>
          <a:xfrm flipH="1">
            <a:off x="5167967" y="1634157"/>
            <a:ext cx="2851676" cy="2769618"/>
            <a:chOff x="2412275" y="2277450"/>
            <a:chExt cx="2598575" cy="2523800"/>
          </a:xfrm>
        </p:grpSpPr>
        <p:sp>
          <p:nvSpPr>
            <p:cNvPr id="743" name="Google Shape;743;p56"/>
            <p:cNvSpPr/>
            <p:nvPr/>
          </p:nvSpPr>
          <p:spPr>
            <a:xfrm>
              <a:off x="2787475" y="4693525"/>
              <a:ext cx="4300" cy="4300"/>
            </a:xfrm>
            <a:custGeom>
              <a:avLst/>
              <a:gdLst/>
              <a:ahLst/>
              <a:cxnLst/>
              <a:rect l="l" t="t" r="r" b="b"/>
              <a:pathLst>
                <a:path w="172" h="172" extrusionOk="0">
                  <a:moveTo>
                    <a:pt x="0" y="0"/>
                  </a:moveTo>
                  <a:lnTo>
                    <a:pt x="0" y="171"/>
                  </a:lnTo>
                  <a:lnTo>
                    <a:pt x="171" y="171"/>
                  </a:lnTo>
                  <a:lnTo>
                    <a:pt x="171"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6"/>
            <p:cNvSpPr/>
            <p:nvPr/>
          </p:nvSpPr>
          <p:spPr>
            <a:xfrm>
              <a:off x="2600575" y="4604350"/>
              <a:ext cx="1575000" cy="89200"/>
            </a:xfrm>
            <a:custGeom>
              <a:avLst/>
              <a:gdLst/>
              <a:ahLst/>
              <a:cxnLst/>
              <a:rect l="l" t="t" r="r" b="b"/>
              <a:pathLst>
                <a:path w="63000" h="3568" extrusionOk="0">
                  <a:moveTo>
                    <a:pt x="1" y="1"/>
                  </a:moveTo>
                  <a:lnTo>
                    <a:pt x="1" y="3567"/>
                  </a:lnTo>
                  <a:lnTo>
                    <a:pt x="63000" y="3567"/>
                  </a:lnTo>
                  <a:lnTo>
                    <a:pt x="63000"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6"/>
            <p:cNvSpPr/>
            <p:nvPr/>
          </p:nvSpPr>
          <p:spPr>
            <a:xfrm>
              <a:off x="4083550" y="4628600"/>
              <a:ext cx="40675" cy="41400"/>
            </a:xfrm>
            <a:custGeom>
              <a:avLst/>
              <a:gdLst/>
              <a:ahLst/>
              <a:cxnLst/>
              <a:rect l="l" t="t" r="r" b="b"/>
              <a:pathLst>
                <a:path w="1627" h="1656" extrusionOk="0">
                  <a:moveTo>
                    <a:pt x="799" y="1"/>
                  </a:moveTo>
                  <a:cubicBezTo>
                    <a:pt x="371" y="1"/>
                    <a:pt x="0" y="372"/>
                    <a:pt x="0" y="828"/>
                  </a:cubicBezTo>
                  <a:cubicBezTo>
                    <a:pt x="0" y="1285"/>
                    <a:pt x="371" y="1656"/>
                    <a:pt x="799" y="1656"/>
                  </a:cubicBezTo>
                  <a:cubicBezTo>
                    <a:pt x="1256" y="1656"/>
                    <a:pt x="1626" y="1285"/>
                    <a:pt x="1626" y="828"/>
                  </a:cubicBezTo>
                  <a:cubicBezTo>
                    <a:pt x="1626" y="372"/>
                    <a:pt x="1256" y="1"/>
                    <a:pt x="799"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6"/>
            <p:cNvSpPr/>
            <p:nvPr/>
          </p:nvSpPr>
          <p:spPr>
            <a:xfrm>
              <a:off x="2412275" y="4371100"/>
              <a:ext cx="1609225" cy="233275"/>
            </a:xfrm>
            <a:custGeom>
              <a:avLst/>
              <a:gdLst/>
              <a:ahLst/>
              <a:cxnLst/>
              <a:rect l="l" t="t" r="r" b="b"/>
              <a:pathLst>
                <a:path w="64369" h="9331" extrusionOk="0">
                  <a:moveTo>
                    <a:pt x="0" y="1"/>
                  </a:moveTo>
                  <a:lnTo>
                    <a:pt x="0" y="9331"/>
                  </a:lnTo>
                  <a:lnTo>
                    <a:pt x="64369" y="9331"/>
                  </a:lnTo>
                  <a:lnTo>
                    <a:pt x="64369"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6"/>
            <p:cNvSpPr/>
            <p:nvPr/>
          </p:nvSpPr>
          <p:spPr>
            <a:xfrm>
              <a:off x="2683325" y="3978075"/>
              <a:ext cx="1229050" cy="386625"/>
            </a:xfrm>
            <a:custGeom>
              <a:avLst/>
              <a:gdLst/>
              <a:ahLst/>
              <a:cxnLst/>
              <a:rect l="l" t="t" r="r" b="b"/>
              <a:pathLst>
                <a:path w="49162" h="15465" extrusionOk="0">
                  <a:moveTo>
                    <a:pt x="0" y="1"/>
                  </a:moveTo>
                  <a:lnTo>
                    <a:pt x="0" y="15465"/>
                  </a:lnTo>
                  <a:lnTo>
                    <a:pt x="49161" y="15465"/>
                  </a:lnTo>
                  <a:lnTo>
                    <a:pt x="49161"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6"/>
            <p:cNvSpPr/>
            <p:nvPr/>
          </p:nvSpPr>
          <p:spPr>
            <a:xfrm>
              <a:off x="2649800" y="3976650"/>
              <a:ext cx="1262575" cy="49250"/>
            </a:xfrm>
            <a:custGeom>
              <a:avLst/>
              <a:gdLst/>
              <a:ahLst/>
              <a:cxnLst/>
              <a:rect l="l" t="t" r="r" b="b"/>
              <a:pathLst>
                <a:path w="50503" h="1970" extrusionOk="0">
                  <a:moveTo>
                    <a:pt x="0" y="0"/>
                  </a:moveTo>
                  <a:lnTo>
                    <a:pt x="0" y="1969"/>
                  </a:lnTo>
                  <a:lnTo>
                    <a:pt x="50502" y="1969"/>
                  </a:lnTo>
                  <a:lnTo>
                    <a:pt x="50502"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6"/>
            <p:cNvSpPr/>
            <p:nvPr/>
          </p:nvSpPr>
          <p:spPr>
            <a:xfrm>
              <a:off x="2649800" y="4309050"/>
              <a:ext cx="1262575" cy="61375"/>
            </a:xfrm>
            <a:custGeom>
              <a:avLst/>
              <a:gdLst/>
              <a:ahLst/>
              <a:cxnLst/>
              <a:rect l="l" t="t" r="r" b="b"/>
              <a:pathLst>
                <a:path w="50503" h="2455" extrusionOk="0">
                  <a:moveTo>
                    <a:pt x="0" y="0"/>
                  </a:moveTo>
                  <a:lnTo>
                    <a:pt x="0" y="2454"/>
                  </a:lnTo>
                  <a:lnTo>
                    <a:pt x="50502" y="2454"/>
                  </a:lnTo>
                  <a:lnTo>
                    <a:pt x="50502"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6"/>
            <p:cNvSpPr/>
            <p:nvPr/>
          </p:nvSpPr>
          <p:spPr>
            <a:xfrm>
              <a:off x="2682600" y="4247000"/>
              <a:ext cx="1229775" cy="25"/>
            </a:xfrm>
            <a:custGeom>
              <a:avLst/>
              <a:gdLst/>
              <a:ahLst/>
              <a:cxnLst/>
              <a:rect l="l" t="t" r="r" b="b"/>
              <a:pathLst>
                <a:path w="49191" h="1" fill="none" extrusionOk="0">
                  <a:moveTo>
                    <a:pt x="1" y="0"/>
                  </a:moveTo>
                  <a:lnTo>
                    <a:pt x="49190" y="0"/>
                  </a:lnTo>
                </a:path>
              </a:pathLst>
            </a:custGeom>
            <a:solidFill>
              <a:srgbClr val="E5E1EE"/>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6"/>
            <p:cNvSpPr/>
            <p:nvPr/>
          </p:nvSpPr>
          <p:spPr>
            <a:xfrm>
              <a:off x="2682600" y="4171375"/>
              <a:ext cx="1229775" cy="25"/>
            </a:xfrm>
            <a:custGeom>
              <a:avLst/>
              <a:gdLst/>
              <a:ahLst/>
              <a:cxnLst/>
              <a:rect l="l" t="t" r="r" b="b"/>
              <a:pathLst>
                <a:path w="49191" h="1" fill="none" extrusionOk="0">
                  <a:moveTo>
                    <a:pt x="1" y="1"/>
                  </a:moveTo>
                  <a:lnTo>
                    <a:pt x="49190" y="1"/>
                  </a:lnTo>
                </a:path>
              </a:pathLst>
            </a:custGeom>
            <a:solidFill>
              <a:srgbClr val="E5E1EE"/>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6"/>
            <p:cNvSpPr/>
            <p:nvPr/>
          </p:nvSpPr>
          <p:spPr>
            <a:xfrm>
              <a:off x="2682600" y="4095775"/>
              <a:ext cx="1229775" cy="25"/>
            </a:xfrm>
            <a:custGeom>
              <a:avLst/>
              <a:gdLst/>
              <a:ahLst/>
              <a:cxnLst/>
              <a:rect l="l" t="t" r="r" b="b"/>
              <a:pathLst>
                <a:path w="49191" h="1" fill="none" extrusionOk="0">
                  <a:moveTo>
                    <a:pt x="1" y="0"/>
                  </a:moveTo>
                  <a:lnTo>
                    <a:pt x="49190" y="0"/>
                  </a:lnTo>
                </a:path>
              </a:pathLst>
            </a:custGeom>
            <a:solidFill>
              <a:srgbClr val="E5E1EE"/>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6"/>
            <p:cNvSpPr/>
            <p:nvPr/>
          </p:nvSpPr>
          <p:spPr>
            <a:xfrm>
              <a:off x="3824600" y="3976650"/>
              <a:ext cx="91350" cy="395200"/>
            </a:xfrm>
            <a:custGeom>
              <a:avLst/>
              <a:gdLst/>
              <a:ahLst/>
              <a:cxnLst/>
              <a:rect l="l" t="t" r="r" b="b"/>
              <a:pathLst>
                <a:path w="3654" h="15808" extrusionOk="0">
                  <a:moveTo>
                    <a:pt x="1" y="0"/>
                  </a:moveTo>
                  <a:lnTo>
                    <a:pt x="1" y="15807"/>
                  </a:lnTo>
                  <a:lnTo>
                    <a:pt x="3653" y="15807"/>
                  </a:lnTo>
                  <a:lnTo>
                    <a:pt x="3653"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6"/>
            <p:cNvSpPr/>
            <p:nvPr/>
          </p:nvSpPr>
          <p:spPr>
            <a:xfrm>
              <a:off x="2960075" y="4095775"/>
              <a:ext cx="189775" cy="358100"/>
            </a:xfrm>
            <a:custGeom>
              <a:avLst/>
              <a:gdLst/>
              <a:ahLst/>
              <a:cxnLst/>
              <a:rect l="l" t="t" r="r" b="b"/>
              <a:pathLst>
                <a:path w="7591" h="14324" extrusionOk="0">
                  <a:moveTo>
                    <a:pt x="1" y="0"/>
                  </a:moveTo>
                  <a:lnTo>
                    <a:pt x="1" y="14124"/>
                  </a:lnTo>
                  <a:lnTo>
                    <a:pt x="3682" y="10443"/>
                  </a:lnTo>
                  <a:lnTo>
                    <a:pt x="7590" y="14323"/>
                  </a:lnTo>
                  <a:lnTo>
                    <a:pt x="7590"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6"/>
            <p:cNvSpPr/>
            <p:nvPr/>
          </p:nvSpPr>
          <p:spPr>
            <a:xfrm>
              <a:off x="3315300" y="2471400"/>
              <a:ext cx="163375" cy="158100"/>
            </a:xfrm>
            <a:custGeom>
              <a:avLst/>
              <a:gdLst/>
              <a:ahLst/>
              <a:cxnLst/>
              <a:rect l="l" t="t" r="r" b="b"/>
              <a:pathLst>
                <a:path w="6535" h="6324" extrusionOk="0">
                  <a:moveTo>
                    <a:pt x="3271" y="1"/>
                  </a:moveTo>
                  <a:cubicBezTo>
                    <a:pt x="1621" y="1"/>
                    <a:pt x="225" y="1277"/>
                    <a:pt x="115" y="2946"/>
                  </a:cubicBezTo>
                  <a:cubicBezTo>
                    <a:pt x="1" y="4687"/>
                    <a:pt x="1313" y="6199"/>
                    <a:pt x="3054" y="6313"/>
                  </a:cubicBezTo>
                  <a:cubicBezTo>
                    <a:pt x="3139" y="6320"/>
                    <a:pt x="3224" y="6324"/>
                    <a:pt x="3308" y="6324"/>
                  </a:cubicBezTo>
                  <a:cubicBezTo>
                    <a:pt x="4939" y="6324"/>
                    <a:pt x="6312" y="5030"/>
                    <a:pt x="6421" y="3374"/>
                  </a:cubicBezTo>
                  <a:cubicBezTo>
                    <a:pt x="6535" y="1634"/>
                    <a:pt x="5222" y="122"/>
                    <a:pt x="3482" y="8"/>
                  </a:cubicBezTo>
                  <a:cubicBezTo>
                    <a:pt x="3411" y="3"/>
                    <a:pt x="3341" y="1"/>
                    <a:pt x="327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6"/>
            <p:cNvSpPr/>
            <p:nvPr/>
          </p:nvSpPr>
          <p:spPr>
            <a:xfrm>
              <a:off x="3322450" y="2354600"/>
              <a:ext cx="209725" cy="382350"/>
            </a:xfrm>
            <a:custGeom>
              <a:avLst/>
              <a:gdLst/>
              <a:ahLst/>
              <a:cxnLst/>
              <a:rect l="l" t="t" r="r" b="b"/>
              <a:pathLst>
                <a:path w="8389" h="15294" extrusionOk="0">
                  <a:moveTo>
                    <a:pt x="1940" y="0"/>
                  </a:moveTo>
                  <a:lnTo>
                    <a:pt x="0" y="15094"/>
                  </a:lnTo>
                  <a:cubicBezTo>
                    <a:pt x="2768" y="15151"/>
                    <a:pt x="5507" y="15208"/>
                    <a:pt x="8246" y="15294"/>
                  </a:cubicBezTo>
                  <a:cubicBezTo>
                    <a:pt x="8389" y="14095"/>
                    <a:pt x="7561" y="12840"/>
                    <a:pt x="6391" y="12497"/>
                  </a:cubicBezTo>
                  <a:cubicBezTo>
                    <a:pt x="6705" y="11898"/>
                    <a:pt x="6391" y="11156"/>
                    <a:pt x="5992" y="10614"/>
                  </a:cubicBezTo>
                  <a:cubicBezTo>
                    <a:pt x="5564" y="10101"/>
                    <a:pt x="4993" y="9644"/>
                    <a:pt x="4680" y="9074"/>
                  </a:cubicBezTo>
                  <a:cubicBezTo>
                    <a:pt x="4394" y="8531"/>
                    <a:pt x="4337" y="7904"/>
                    <a:pt x="4309" y="7305"/>
                  </a:cubicBezTo>
                  <a:cubicBezTo>
                    <a:pt x="4252" y="5935"/>
                    <a:pt x="4366" y="4565"/>
                    <a:pt x="4137" y="3253"/>
                  </a:cubicBezTo>
                  <a:cubicBezTo>
                    <a:pt x="3881" y="1912"/>
                    <a:pt x="3196" y="571"/>
                    <a:pt x="1940"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6"/>
            <p:cNvSpPr/>
            <p:nvPr/>
          </p:nvSpPr>
          <p:spPr>
            <a:xfrm>
              <a:off x="3144125" y="2625650"/>
              <a:ext cx="189050" cy="257525"/>
            </a:xfrm>
            <a:custGeom>
              <a:avLst/>
              <a:gdLst/>
              <a:ahLst/>
              <a:cxnLst/>
              <a:rect l="l" t="t" r="r" b="b"/>
              <a:pathLst>
                <a:path w="7562" h="10301" extrusionOk="0">
                  <a:moveTo>
                    <a:pt x="0" y="1"/>
                  </a:moveTo>
                  <a:lnTo>
                    <a:pt x="485" y="10301"/>
                  </a:lnTo>
                  <a:lnTo>
                    <a:pt x="7561" y="10129"/>
                  </a:lnTo>
                  <a:lnTo>
                    <a:pt x="7419" y="3995"/>
                  </a:lnTo>
                  <a:lnTo>
                    <a:pt x="0"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6"/>
            <p:cNvSpPr/>
            <p:nvPr/>
          </p:nvSpPr>
          <p:spPr>
            <a:xfrm>
              <a:off x="3134125" y="2311775"/>
              <a:ext cx="297475" cy="414200"/>
            </a:xfrm>
            <a:custGeom>
              <a:avLst/>
              <a:gdLst/>
              <a:ahLst/>
              <a:cxnLst/>
              <a:rect l="l" t="t" r="r" b="b"/>
              <a:pathLst>
                <a:path w="11899" h="16568" extrusionOk="0">
                  <a:moveTo>
                    <a:pt x="5776" y="1"/>
                  </a:moveTo>
                  <a:cubicBezTo>
                    <a:pt x="5753" y="1"/>
                    <a:pt x="5730" y="1"/>
                    <a:pt x="5707" y="1"/>
                  </a:cubicBezTo>
                  <a:cubicBezTo>
                    <a:pt x="1713" y="58"/>
                    <a:pt x="1" y="3482"/>
                    <a:pt x="1" y="3482"/>
                  </a:cubicBezTo>
                  <a:lnTo>
                    <a:pt x="200" y="12812"/>
                  </a:lnTo>
                  <a:cubicBezTo>
                    <a:pt x="200" y="12812"/>
                    <a:pt x="4035" y="16567"/>
                    <a:pt x="7299" y="16567"/>
                  </a:cubicBezTo>
                  <a:cubicBezTo>
                    <a:pt x="7426" y="16567"/>
                    <a:pt x="7551" y="16562"/>
                    <a:pt x="7676" y="16550"/>
                  </a:cubicBezTo>
                  <a:cubicBezTo>
                    <a:pt x="10444" y="16293"/>
                    <a:pt x="11613" y="13840"/>
                    <a:pt x="11756" y="12413"/>
                  </a:cubicBezTo>
                  <a:cubicBezTo>
                    <a:pt x="11899" y="10986"/>
                    <a:pt x="11385" y="5023"/>
                    <a:pt x="11357" y="4880"/>
                  </a:cubicBezTo>
                  <a:cubicBezTo>
                    <a:pt x="11357" y="4880"/>
                    <a:pt x="9721" y="1"/>
                    <a:pt x="5776"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6"/>
            <p:cNvSpPr/>
            <p:nvPr/>
          </p:nvSpPr>
          <p:spPr>
            <a:xfrm>
              <a:off x="3425875" y="2537925"/>
              <a:ext cx="25" cy="25"/>
            </a:xfrm>
            <a:custGeom>
              <a:avLst/>
              <a:gdLst/>
              <a:ahLst/>
              <a:cxnLst/>
              <a:rect l="l" t="t" r="r" b="b"/>
              <a:pathLst>
                <a:path w="1" h="1" extrusionOk="0">
                  <a:moveTo>
                    <a:pt x="0" y="0"/>
                  </a:move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6"/>
            <p:cNvSpPr/>
            <p:nvPr/>
          </p:nvSpPr>
          <p:spPr>
            <a:xfrm>
              <a:off x="3058525" y="2518625"/>
              <a:ext cx="111300" cy="118900"/>
            </a:xfrm>
            <a:custGeom>
              <a:avLst/>
              <a:gdLst/>
              <a:ahLst/>
              <a:cxnLst/>
              <a:rect l="l" t="t" r="r" b="b"/>
              <a:pathLst>
                <a:path w="4452" h="4756" extrusionOk="0">
                  <a:moveTo>
                    <a:pt x="1964" y="1"/>
                  </a:moveTo>
                  <a:cubicBezTo>
                    <a:pt x="1245" y="1"/>
                    <a:pt x="563" y="477"/>
                    <a:pt x="286" y="1143"/>
                  </a:cubicBezTo>
                  <a:cubicBezTo>
                    <a:pt x="0" y="1828"/>
                    <a:pt x="86" y="2655"/>
                    <a:pt x="485" y="3283"/>
                  </a:cubicBezTo>
                  <a:cubicBezTo>
                    <a:pt x="885" y="3911"/>
                    <a:pt x="1541" y="4367"/>
                    <a:pt x="2226" y="4567"/>
                  </a:cubicBezTo>
                  <a:cubicBezTo>
                    <a:pt x="2644" y="4701"/>
                    <a:pt x="3081" y="4756"/>
                    <a:pt x="3521" y="4756"/>
                  </a:cubicBezTo>
                  <a:cubicBezTo>
                    <a:pt x="3832" y="4756"/>
                    <a:pt x="4144" y="4728"/>
                    <a:pt x="4451" y="4681"/>
                  </a:cubicBezTo>
                  <a:lnTo>
                    <a:pt x="3995" y="1229"/>
                  </a:lnTo>
                  <a:cubicBezTo>
                    <a:pt x="3938" y="487"/>
                    <a:pt x="2768" y="30"/>
                    <a:pt x="2026" y="2"/>
                  </a:cubicBezTo>
                  <a:cubicBezTo>
                    <a:pt x="2005" y="1"/>
                    <a:pt x="1985" y="1"/>
                    <a:pt x="1964"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6"/>
            <p:cNvSpPr/>
            <p:nvPr/>
          </p:nvSpPr>
          <p:spPr>
            <a:xfrm>
              <a:off x="2877350" y="2277450"/>
              <a:ext cx="441550" cy="460225"/>
            </a:xfrm>
            <a:custGeom>
              <a:avLst/>
              <a:gdLst/>
              <a:ahLst/>
              <a:cxnLst/>
              <a:rect l="l" t="t" r="r" b="b"/>
              <a:pathLst>
                <a:path w="17662" h="18409" extrusionOk="0">
                  <a:moveTo>
                    <a:pt x="13899" y="1"/>
                  </a:moveTo>
                  <a:cubicBezTo>
                    <a:pt x="12456" y="1"/>
                    <a:pt x="11019" y="443"/>
                    <a:pt x="10043" y="1346"/>
                  </a:cubicBezTo>
                  <a:cubicBezTo>
                    <a:pt x="9359" y="1974"/>
                    <a:pt x="8531" y="2516"/>
                    <a:pt x="8132" y="3657"/>
                  </a:cubicBezTo>
                  <a:cubicBezTo>
                    <a:pt x="8132" y="3657"/>
                    <a:pt x="8115" y="3649"/>
                    <a:pt x="8076" y="3649"/>
                  </a:cubicBezTo>
                  <a:cubicBezTo>
                    <a:pt x="7923" y="3649"/>
                    <a:pt x="7420" y="3776"/>
                    <a:pt x="6192" y="5027"/>
                  </a:cubicBezTo>
                  <a:cubicBezTo>
                    <a:pt x="4936" y="6282"/>
                    <a:pt x="5250" y="8165"/>
                    <a:pt x="5250" y="8165"/>
                  </a:cubicBezTo>
                  <a:cubicBezTo>
                    <a:pt x="5250" y="8165"/>
                    <a:pt x="3766" y="8479"/>
                    <a:pt x="2853" y="9848"/>
                  </a:cubicBezTo>
                  <a:cubicBezTo>
                    <a:pt x="2197" y="10790"/>
                    <a:pt x="2112" y="12816"/>
                    <a:pt x="2425" y="13929"/>
                  </a:cubicBezTo>
                  <a:cubicBezTo>
                    <a:pt x="885" y="14442"/>
                    <a:pt x="0" y="16297"/>
                    <a:pt x="542" y="17809"/>
                  </a:cubicBezTo>
                  <a:lnTo>
                    <a:pt x="11413" y="18408"/>
                  </a:lnTo>
                  <a:cubicBezTo>
                    <a:pt x="10985" y="14699"/>
                    <a:pt x="11442" y="11589"/>
                    <a:pt x="10871" y="8079"/>
                  </a:cubicBezTo>
                  <a:cubicBezTo>
                    <a:pt x="13125" y="5997"/>
                    <a:pt x="16292" y="5112"/>
                    <a:pt x="17662" y="1203"/>
                  </a:cubicBezTo>
                  <a:cubicBezTo>
                    <a:pt x="16670" y="407"/>
                    <a:pt x="15282" y="1"/>
                    <a:pt x="13899"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6"/>
            <p:cNvSpPr/>
            <p:nvPr/>
          </p:nvSpPr>
          <p:spPr>
            <a:xfrm>
              <a:off x="3020000" y="2488425"/>
              <a:ext cx="163375" cy="158100"/>
            </a:xfrm>
            <a:custGeom>
              <a:avLst/>
              <a:gdLst/>
              <a:ahLst/>
              <a:cxnLst/>
              <a:rect l="l" t="t" r="r" b="b"/>
              <a:pathLst>
                <a:path w="6535" h="6324" extrusionOk="0">
                  <a:moveTo>
                    <a:pt x="3223" y="1"/>
                  </a:moveTo>
                  <a:cubicBezTo>
                    <a:pt x="1594" y="1"/>
                    <a:pt x="223" y="1269"/>
                    <a:pt x="115" y="2950"/>
                  </a:cubicBezTo>
                  <a:cubicBezTo>
                    <a:pt x="1" y="4691"/>
                    <a:pt x="1313" y="6203"/>
                    <a:pt x="3054" y="6317"/>
                  </a:cubicBezTo>
                  <a:cubicBezTo>
                    <a:pt x="3124" y="6322"/>
                    <a:pt x="3194" y="6324"/>
                    <a:pt x="3264" y="6324"/>
                  </a:cubicBezTo>
                  <a:cubicBezTo>
                    <a:pt x="4914" y="6324"/>
                    <a:pt x="6311" y="5048"/>
                    <a:pt x="6420" y="3378"/>
                  </a:cubicBezTo>
                  <a:cubicBezTo>
                    <a:pt x="6534" y="1638"/>
                    <a:pt x="5222" y="126"/>
                    <a:pt x="3482" y="11"/>
                  </a:cubicBezTo>
                  <a:cubicBezTo>
                    <a:pt x="3395" y="4"/>
                    <a:pt x="3308" y="1"/>
                    <a:pt x="3223"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6"/>
            <p:cNvSpPr/>
            <p:nvPr/>
          </p:nvSpPr>
          <p:spPr>
            <a:xfrm>
              <a:off x="2983625" y="2311075"/>
              <a:ext cx="144825" cy="224000"/>
            </a:xfrm>
            <a:custGeom>
              <a:avLst/>
              <a:gdLst/>
              <a:ahLst/>
              <a:cxnLst/>
              <a:rect l="l" t="t" r="r" b="b"/>
              <a:pathLst>
                <a:path w="5793" h="8960" extrusionOk="0">
                  <a:moveTo>
                    <a:pt x="5792" y="1"/>
                  </a:moveTo>
                  <a:cubicBezTo>
                    <a:pt x="0" y="1941"/>
                    <a:pt x="3596" y="8960"/>
                    <a:pt x="3596" y="8960"/>
                  </a:cubicBezTo>
                  <a:lnTo>
                    <a:pt x="5336" y="8846"/>
                  </a:lnTo>
                  <a:cubicBezTo>
                    <a:pt x="5336" y="8846"/>
                    <a:pt x="4309" y="6050"/>
                    <a:pt x="4109" y="3567"/>
                  </a:cubicBezTo>
                  <a:cubicBezTo>
                    <a:pt x="3909" y="1085"/>
                    <a:pt x="5792" y="1"/>
                    <a:pt x="579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6"/>
            <p:cNvSpPr/>
            <p:nvPr/>
          </p:nvSpPr>
          <p:spPr>
            <a:xfrm>
              <a:off x="3281775" y="2290300"/>
              <a:ext cx="151250" cy="154900"/>
            </a:xfrm>
            <a:custGeom>
              <a:avLst/>
              <a:gdLst/>
              <a:ahLst/>
              <a:cxnLst/>
              <a:rect l="l" t="t" r="r" b="b"/>
              <a:pathLst>
                <a:path w="6050" h="6196" extrusionOk="0">
                  <a:moveTo>
                    <a:pt x="1376" y="1"/>
                  </a:moveTo>
                  <a:cubicBezTo>
                    <a:pt x="560" y="1"/>
                    <a:pt x="29" y="290"/>
                    <a:pt x="29" y="290"/>
                  </a:cubicBezTo>
                  <a:cubicBezTo>
                    <a:pt x="1" y="375"/>
                    <a:pt x="4195" y="4484"/>
                    <a:pt x="5821" y="6196"/>
                  </a:cubicBezTo>
                  <a:cubicBezTo>
                    <a:pt x="5821" y="6196"/>
                    <a:pt x="6050" y="3143"/>
                    <a:pt x="4566" y="1574"/>
                  </a:cubicBezTo>
                  <a:cubicBezTo>
                    <a:pt x="3376" y="311"/>
                    <a:pt x="2222" y="1"/>
                    <a:pt x="1376"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6"/>
            <p:cNvSpPr/>
            <p:nvPr/>
          </p:nvSpPr>
          <p:spPr>
            <a:xfrm>
              <a:off x="3052100" y="2484425"/>
              <a:ext cx="67075" cy="20000"/>
            </a:xfrm>
            <a:custGeom>
              <a:avLst/>
              <a:gdLst/>
              <a:ahLst/>
              <a:cxnLst/>
              <a:rect l="l" t="t" r="r" b="b"/>
              <a:pathLst>
                <a:path w="2683" h="800" fill="none" extrusionOk="0">
                  <a:moveTo>
                    <a:pt x="1" y="799"/>
                  </a:moveTo>
                  <a:cubicBezTo>
                    <a:pt x="771" y="228"/>
                    <a:pt x="1770" y="0"/>
                    <a:pt x="2683" y="200"/>
                  </a:cubicBezTo>
                </a:path>
              </a:pathLst>
            </a:custGeom>
            <a:solidFill>
              <a:srgbClr val="E5E1EE"/>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6"/>
            <p:cNvSpPr/>
            <p:nvPr/>
          </p:nvSpPr>
          <p:spPr>
            <a:xfrm>
              <a:off x="3485800" y="3022950"/>
              <a:ext cx="318875" cy="305325"/>
            </a:xfrm>
            <a:custGeom>
              <a:avLst/>
              <a:gdLst/>
              <a:ahLst/>
              <a:cxnLst/>
              <a:rect l="l" t="t" r="r" b="b"/>
              <a:pathLst>
                <a:path w="12755" h="12213" extrusionOk="0">
                  <a:moveTo>
                    <a:pt x="4394" y="1"/>
                  </a:moveTo>
                  <a:lnTo>
                    <a:pt x="0" y="4623"/>
                  </a:lnTo>
                  <a:lnTo>
                    <a:pt x="6791" y="12213"/>
                  </a:lnTo>
                  <a:lnTo>
                    <a:pt x="12754" y="8932"/>
                  </a:lnTo>
                  <a:lnTo>
                    <a:pt x="4394"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6"/>
            <p:cNvSpPr/>
            <p:nvPr/>
          </p:nvSpPr>
          <p:spPr>
            <a:xfrm>
              <a:off x="2813850" y="2824675"/>
              <a:ext cx="805350" cy="609175"/>
            </a:xfrm>
            <a:custGeom>
              <a:avLst/>
              <a:gdLst/>
              <a:ahLst/>
              <a:cxnLst/>
              <a:rect l="l" t="t" r="r" b="b"/>
              <a:pathLst>
                <a:path w="32214" h="24367" extrusionOk="0">
                  <a:moveTo>
                    <a:pt x="13668" y="0"/>
                  </a:moveTo>
                  <a:cubicBezTo>
                    <a:pt x="13668" y="0"/>
                    <a:pt x="7419" y="86"/>
                    <a:pt x="5336" y="1855"/>
                  </a:cubicBezTo>
                  <a:cubicBezTo>
                    <a:pt x="4109" y="2910"/>
                    <a:pt x="1656" y="7533"/>
                    <a:pt x="1" y="11898"/>
                  </a:cubicBezTo>
                  <a:lnTo>
                    <a:pt x="8132" y="13439"/>
                  </a:lnTo>
                  <a:cubicBezTo>
                    <a:pt x="8104" y="18089"/>
                    <a:pt x="8132" y="22170"/>
                    <a:pt x="8132" y="22170"/>
                  </a:cubicBezTo>
                  <a:lnTo>
                    <a:pt x="8218" y="23939"/>
                  </a:lnTo>
                  <a:lnTo>
                    <a:pt x="23140" y="24366"/>
                  </a:lnTo>
                  <a:lnTo>
                    <a:pt x="25223" y="11042"/>
                  </a:lnTo>
                  <a:lnTo>
                    <a:pt x="27192" y="13524"/>
                  </a:lnTo>
                  <a:lnTo>
                    <a:pt x="32214" y="7304"/>
                  </a:lnTo>
                  <a:lnTo>
                    <a:pt x="27392" y="2368"/>
                  </a:lnTo>
                  <a:cubicBezTo>
                    <a:pt x="26193" y="1056"/>
                    <a:pt x="22741" y="428"/>
                    <a:pt x="20972" y="371"/>
                  </a:cubicBezTo>
                  <a:lnTo>
                    <a:pt x="13668"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6"/>
            <p:cNvSpPr/>
            <p:nvPr/>
          </p:nvSpPr>
          <p:spPr>
            <a:xfrm>
              <a:off x="3248975" y="3038625"/>
              <a:ext cx="723900" cy="492550"/>
            </a:xfrm>
            <a:custGeom>
              <a:avLst/>
              <a:gdLst/>
              <a:ahLst/>
              <a:cxnLst/>
              <a:rect l="l" t="t" r="r" b="b"/>
              <a:pathLst>
                <a:path w="28956" h="19702" extrusionOk="0">
                  <a:moveTo>
                    <a:pt x="28233" y="0"/>
                  </a:moveTo>
                  <a:cubicBezTo>
                    <a:pt x="28219" y="0"/>
                    <a:pt x="28205" y="1"/>
                    <a:pt x="28190" y="2"/>
                  </a:cubicBezTo>
                  <a:lnTo>
                    <a:pt x="12012" y="1171"/>
                  </a:lnTo>
                  <a:cubicBezTo>
                    <a:pt x="11328" y="1200"/>
                    <a:pt x="10786" y="1685"/>
                    <a:pt x="10643" y="2341"/>
                  </a:cubicBezTo>
                  <a:lnTo>
                    <a:pt x="8075" y="15181"/>
                  </a:lnTo>
                  <a:lnTo>
                    <a:pt x="457" y="18433"/>
                  </a:lnTo>
                  <a:cubicBezTo>
                    <a:pt x="143" y="18605"/>
                    <a:pt x="0" y="19004"/>
                    <a:pt x="172" y="19318"/>
                  </a:cubicBezTo>
                  <a:cubicBezTo>
                    <a:pt x="293" y="19562"/>
                    <a:pt x="519" y="19701"/>
                    <a:pt x="778" y="19701"/>
                  </a:cubicBezTo>
                  <a:cubicBezTo>
                    <a:pt x="822" y="19701"/>
                    <a:pt x="868" y="19697"/>
                    <a:pt x="913" y="19689"/>
                  </a:cubicBezTo>
                  <a:lnTo>
                    <a:pt x="24110" y="14610"/>
                  </a:lnTo>
                  <a:cubicBezTo>
                    <a:pt x="24681" y="14467"/>
                    <a:pt x="25109" y="14068"/>
                    <a:pt x="25251" y="13526"/>
                  </a:cubicBezTo>
                  <a:lnTo>
                    <a:pt x="28818" y="801"/>
                  </a:lnTo>
                  <a:cubicBezTo>
                    <a:pt x="28956" y="387"/>
                    <a:pt x="28641" y="0"/>
                    <a:pt x="28233"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p:nvPr/>
          </p:nvSpPr>
          <p:spPr>
            <a:xfrm>
              <a:off x="4027900" y="4274800"/>
              <a:ext cx="313875" cy="413050"/>
            </a:xfrm>
            <a:custGeom>
              <a:avLst/>
              <a:gdLst/>
              <a:ahLst/>
              <a:cxnLst/>
              <a:rect l="l" t="t" r="r" b="b"/>
              <a:pathLst>
                <a:path w="12555" h="16522" extrusionOk="0">
                  <a:moveTo>
                    <a:pt x="8674" y="1"/>
                  </a:moveTo>
                  <a:lnTo>
                    <a:pt x="1" y="686"/>
                  </a:lnTo>
                  <a:lnTo>
                    <a:pt x="3910" y="16321"/>
                  </a:lnTo>
                  <a:lnTo>
                    <a:pt x="12555" y="16521"/>
                  </a:lnTo>
                  <a:lnTo>
                    <a:pt x="8674"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6"/>
            <p:cNvSpPr/>
            <p:nvPr/>
          </p:nvSpPr>
          <p:spPr>
            <a:xfrm>
              <a:off x="4085675" y="4600050"/>
              <a:ext cx="555700" cy="201200"/>
            </a:xfrm>
            <a:custGeom>
              <a:avLst/>
              <a:gdLst/>
              <a:ahLst/>
              <a:cxnLst/>
              <a:rect l="l" t="t" r="r" b="b"/>
              <a:pathLst>
                <a:path w="22228" h="8048" extrusionOk="0">
                  <a:moveTo>
                    <a:pt x="9748" y="1"/>
                  </a:moveTo>
                  <a:cubicBezTo>
                    <a:pt x="9741" y="1"/>
                    <a:pt x="9736" y="1"/>
                    <a:pt x="9730" y="2"/>
                  </a:cubicBezTo>
                  <a:cubicBezTo>
                    <a:pt x="9045" y="59"/>
                    <a:pt x="8646" y="629"/>
                    <a:pt x="8018" y="1171"/>
                  </a:cubicBezTo>
                  <a:cubicBezTo>
                    <a:pt x="7819" y="1343"/>
                    <a:pt x="7333" y="1799"/>
                    <a:pt x="6963" y="2027"/>
                  </a:cubicBezTo>
                  <a:cubicBezTo>
                    <a:pt x="6579" y="2283"/>
                    <a:pt x="6147" y="2406"/>
                    <a:pt x="5719" y="2406"/>
                  </a:cubicBezTo>
                  <a:cubicBezTo>
                    <a:pt x="5096" y="2406"/>
                    <a:pt x="4480" y="2147"/>
                    <a:pt x="4024" y="1656"/>
                  </a:cubicBezTo>
                  <a:cubicBezTo>
                    <a:pt x="3540" y="1126"/>
                    <a:pt x="2683" y="410"/>
                    <a:pt x="1500" y="410"/>
                  </a:cubicBezTo>
                  <a:cubicBezTo>
                    <a:pt x="1218" y="410"/>
                    <a:pt x="918" y="450"/>
                    <a:pt x="600" y="544"/>
                  </a:cubicBezTo>
                  <a:lnTo>
                    <a:pt x="1" y="8048"/>
                  </a:lnTo>
                  <a:lnTo>
                    <a:pt x="22085" y="7876"/>
                  </a:lnTo>
                  <a:cubicBezTo>
                    <a:pt x="22085" y="7876"/>
                    <a:pt x="22227" y="5908"/>
                    <a:pt x="19060" y="4624"/>
                  </a:cubicBezTo>
                  <a:cubicBezTo>
                    <a:pt x="15919" y="3351"/>
                    <a:pt x="10478" y="1"/>
                    <a:pt x="974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6"/>
            <p:cNvSpPr/>
            <p:nvPr/>
          </p:nvSpPr>
          <p:spPr>
            <a:xfrm>
              <a:off x="2982900" y="3429550"/>
              <a:ext cx="438000" cy="246100"/>
            </a:xfrm>
            <a:custGeom>
              <a:avLst/>
              <a:gdLst/>
              <a:ahLst/>
              <a:cxnLst/>
              <a:rect l="l" t="t" r="r" b="b"/>
              <a:pathLst>
                <a:path w="17520" h="9844" extrusionOk="0">
                  <a:moveTo>
                    <a:pt x="3054" y="0"/>
                  </a:moveTo>
                  <a:lnTo>
                    <a:pt x="1" y="9844"/>
                  </a:lnTo>
                  <a:lnTo>
                    <a:pt x="17520" y="6049"/>
                  </a:lnTo>
                  <a:lnTo>
                    <a:pt x="16407" y="171"/>
                  </a:lnTo>
                  <a:lnTo>
                    <a:pt x="3054"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6"/>
            <p:cNvSpPr/>
            <p:nvPr/>
          </p:nvSpPr>
          <p:spPr>
            <a:xfrm>
              <a:off x="4239750" y="3791900"/>
              <a:ext cx="457250" cy="418725"/>
            </a:xfrm>
            <a:custGeom>
              <a:avLst/>
              <a:gdLst/>
              <a:ahLst/>
              <a:cxnLst/>
              <a:rect l="l" t="t" r="r" b="b"/>
              <a:pathLst>
                <a:path w="18290" h="16749" extrusionOk="0">
                  <a:moveTo>
                    <a:pt x="7476" y="1"/>
                  </a:moveTo>
                  <a:lnTo>
                    <a:pt x="1" y="4509"/>
                  </a:lnTo>
                  <a:lnTo>
                    <a:pt x="10472" y="16749"/>
                  </a:lnTo>
                  <a:lnTo>
                    <a:pt x="18290" y="13068"/>
                  </a:lnTo>
                  <a:lnTo>
                    <a:pt x="7476"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6"/>
            <p:cNvSpPr/>
            <p:nvPr/>
          </p:nvSpPr>
          <p:spPr>
            <a:xfrm>
              <a:off x="4448050" y="4043100"/>
              <a:ext cx="562800" cy="291650"/>
            </a:xfrm>
            <a:custGeom>
              <a:avLst/>
              <a:gdLst/>
              <a:ahLst/>
              <a:cxnLst/>
              <a:rect l="l" t="t" r="r" b="b"/>
              <a:pathLst>
                <a:path w="22512" h="11666" extrusionOk="0">
                  <a:moveTo>
                    <a:pt x="9198" y="1"/>
                  </a:moveTo>
                  <a:cubicBezTo>
                    <a:pt x="8527" y="1"/>
                    <a:pt x="8067" y="29"/>
                    <a:pt x="7932" y="110"/>
                  </a:cubicBezTo>
                  <a:cubicBezTo>
                    <a:pt x="7361" y="452"/>
                    <a:pt x="7247" y="1166"/>
                    <a:pt x="6933" y="1908"/>
                  </a:cubicBezTo>
                  <a:cubicBezTo>
                    <a:pt x="6819" y="2164"/>
                    <a:pt x="6591" y="2792"/>
                    <a:pt x="6363" y="3163"/>
                  </a:cubicBezTo>
                  <a:cubicBezTo>
                    <a:pt x="5961" y="3881"/>
                    <a:pt x="5200" y="4287"/>
                    <a:pt x="4415" y="4287"/>
                  </a:cubicBezTo>
                  <a:cubicBezTo>
                    <a:pt x="4140" y="4287"/>
                    <a:pt x="3862" y="4237"/>
                    <a:pt x="3595" y="4133"/>
                  </a:cubicBezTo>
                  <a:cubicBezTo>
                    <a:pt x="3193" y="3986"/>
                    <a:pt x="2658" y="3832"/>
                    <a:pt x="2070" y="3832"/>
                  </a:cubicBezTo>
                  <a:cubicBezTo>
                    <a:pt x="1408" y="3832"/>
                    <a:pt x="680" y="4027"/>
                    <a:pt x="0" y="4647"/>
                  </a:cubicBezTo>
                  <a:lnTo>
                    <a:pt x="2796" y="11666"/>
                  </a:lnTo>
                  <a:lnTo>
                    <a:pt x="22512" y="1651"/>
                  </a:lnTo>
                  <a:cubicBezTo>
                    <a:pt x="22512" y="1651"/>
                    <a:pt x="21839" y="57"/>
                    <a:pt x="19005" y="57"/>
                  </a:cubicBezTo>
                  <a:cubicBezTo>
                    <a:pt x="18806" y="57"/>
                    <a:pt x="18596" y="65"/>
                    <a:pt x="18375" y="82"/>
                  </a:cubicBezTo>
                  <a:cubicBezTo>
                    <a:pt x="17675" y="140"/>
                    <a:pt x="16849" y="161"/>
                    <a:pt x="15972" y="161"/>
                  </a:cubicBezTo>
                  <a:cubicBezTo>
                    <a:pt x="13571" y="161"/>
                    <a:pt x="10792" y="1"/>
                    <a:pt x="919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6"/>
            <p:cNvSpPr/>
            <p:nvPr/>
          </p:nvSpPr>
          <p:spPr>
            <a:xfrm>
              <a:off x="2910950" y="3281025"/>
              <a:ext cx="1657650" cy="836175"/>
            </a:xfrm>
            <a:custGeom>
              <a:avLst/>
              <a:gdLst/>
              <a:ahLst/>
              <a:cxnLst/>
              <a:rect l="l" t="t" r="r" b="b"/>
              <a:pathLst>
                <a:path w="66306" h="33447" extrusionOk="0">
                  <a:moveTo>
                    <a:pt x="41834" y="0"/>
                  </a:moveTo>
                  <a:cubicBezTo>
                    <a:pt x="40850" y="0"/>
                    <a:pt x="39779" y="176"/>
                    <a:pt x="38630" y="606"/>
                  </a:cubicBezTo>
                  <a:cubicBezTo>
                    <a:pt x="32381" y="2917"/>
                    <a:pt x="3564" y="13559"/>
                    <a:pt x="3564" y="13559"/>
                  </a:cubicBezTo>
                  <a:cubicBezTo>
                    <a:pt x="3564" y="13559"/>
                    <a:pt x="2850" y="14672"/>
                    <a:pt x="2251" y="16327"/>
                  </a:cubicBezTo>
                  <a:cubicBezTo>
                    <a:pt x="1" y="22390"/>
                    <a:pt x="4481" y="28772"/>
                    <a:pt x="10633" y="28772"/>
                  </a:cubicBezTo>
                  <a:cubicBezTo>
                    <a:pt x="11111" y="28772"/>
                    <a:pt x="11599" y="28733"/>
                    <a:pt x="12095" y="28653"/>
                  </a:cubicBezTo>
                  <a:cubicBezTo>
                    <a:pt x="12237" y="28653"/>
                    <a:pt x="12409" y="28624"/>
                    <a:pt x="12551" y="28567"/>
                  </a:cubicBezTo>
                  <a:lnTo>
                    <a:pt x="42396" y="13531"/>
                  </a:lnTo>
                  <a:lnTo>
                    <a:pt x="56805" y="33446"/>
                  </a:lnTo>
                  <a:lnTo>
                    <a:pt x="66306" y="26056"/>
                  </a:lnTo>
                  <a:lnTo>
                    <a:pt x="48844" y="3459"/>
                  </a:lnTo>
                  <a:cubicBezTo>
                    <a:pt x="48844" y="3459"/>
                    <a:pt x="46203" y="0"/>
                    <a:pt x="41834"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6"/>
            <p:cNvSpPr/>
            <p:nvPr/>
          </p:nvSpPr>
          <p:spPr>
            <a:xfrm>
              <a:off x="3910200" y="3911025"/>
              <a:ext cx="156250" cy="647700"/>
            </a:xfrm>
            <a:custGeom>
              <a:avLst/>
              <a:gdLst/>
              <a:ahLst/>
              <a:cxnLst/>
              <a:rect l="l" t="t" r="r" b="b"/>
              <a:pathLst>
                <a:path w="6250" h="25908" extrusionOk="0">
                  <a:moveTo>
                    <a:pt x="1028" y="1"/>
                  </a:moveTo>
                  <a:lnTo>
                    <a:pt x="1028" y="1"/>
                  </a:lnTo>
                  <a:cubicBezTo>
                    <a:pt x="1" y="1227"/>
                    <a:pt x="600" y="3710"/>
                    <a:pt x="1085" y="5222"/>
                  </a:cubicBezTo>
                  <a:cubicBezTo>
                    <a:pt x="1570" y="6763"/>
                    <a:pt x="2055" y="8389"/>
                    <a:pt x="1912" y="9987"/>
                  </a:cubicBezTo>
                  <a:cubicBezTo>
                    <a:pt x="1770" y="11727"/>
                    <a:pt x="857" y="13182"/>
                    <a:pt x="942" y="14923"/>
                  </a:cubicBezTo>
                  <a:cubicBezTo>
                    <a:pt x="1028" y="16720"/>
                    <a:pt x="2455" y="18347"/>
                    <a:pt x="2198" y="20116"/>
                  </a:cubicBezTo>
                  <a:cubicBezTo>
                    <a:pt x="2055" y="21086"/>
                    <a:pt x="1656" y="21856"/>
                    <a:pt x="1285" y="22798"/>
                  </a:cubicBezTo>
                  <a:cubicBezTo>
                    <a:pt x="914" y="23711"/>
                    <a:pt x="743" y="25480"/>
                    <a:pt x="2654" y="25908"/>
                  </a:cubicBezTo>
                  <a:lnTo>
                    <a:pt x="6249" y="25052"/>
                  </a:lnTo>
                  <a:lnTo>
                    <a:pt x="1028"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6"/>
            <p:cNvSpPr/>
            <p:nvPr/>
          </p:nvSpPr>
          <p:spPr>
            <a:xfrm>
              <a:off x="3220450" y="3582325"/>
              <a:ext cx="1112775" cy="955000"/>
            </a:xfrm>
            <a:custGeom>
              <a:avLst/>
              <a:gdLst/>
              <a:ahLst/>
              <a:cxnLst/>
              <a:rect l="l" t="t" r="r" b="b"/>
              <a:pathLst>
                <a:path w="44511" h="38200" extrusionOk="0">
                  <a:moveTo>
                    <a:pt x="33806" y="0"/>
                  </a:moveTo>
                  <a:cubicBezTo>
                    <a:pt x="33141" y="0"/>
                    <a:pt x="32412" y="87"/>
                    <a:pt x="31614" y="280"/>
                  </a:cubicBezTo>
                  <a:cubicBezTo>
                    <a:pt x="23454" y="2221"/>
                    <a:pt x="0" y="16515"/>
                    <a:pt x="0" y="16515"/>
                  </a:cubicBezTo>
                  <a:lnTo>
                    <a:pt x="27505" y="15374"/>
                  </a:lnTo>
                  <a:lnTo>
                    <a:pt x="33839" y="38200"/>
                  </a:lnTo>
                  <a:lnTo>
                    <a:pt x="44510" y="35832"/>
                  </a:lnTo>
                  <a:lnTo>
                    <a:pt x="40687" y="7356"/>
                  </a:lnTo>
                  <a:cubicBezTo>
                    <a:pt x="40687" y="7356"/>
                    <a:pt x="39921" y="0"/>
                    <a:pt x="33806"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6"/>
            <p:cNvSpPr/>
            <p:nvPr/>
          </p:nvSpPr>
          <p:spPr>
            <a:xfrm>
              <a:off x="3212600" y="3241050"/>
              <a:ext cx="221650" cy="218050"/>
            </a:xfrm>
            <a:custGeom>
              <a:avLst/>
              <a:gdLst/>
              <a:ahLst/>
              <a:cxnLst/>
              <a:rect l="l" t="t" r="r" b="b"/>
              <a:pathLst>
                <a:path w="8866" h="8722" extrusionOk="0">
                  <a:moveTo>
                    <a:pt x="5340" y="0"/>
                  </a:moveTo>
                  <a:cubicBezTo>
                    <a:pt x="5270" y="0"/>
                    <a:pt x="5202" y="3"/>
                    <a:pt x="5136" y="8"/>
                  </a:cubicBezTo>
                  <a:cubicBezTo>
                    <a:pt x="4451" y="65"/>
                    <a:pt x="3139" y="1805"/>
                    <a:pt x="3139" y="1805"/>
                  </a:cubicBezTo>
                  <a:lnTo>
                    <a:pt x="0" y="5229"/>
                  </a:lnTo>
                  <a:lnTo>
                    <a:pt x="599" y="8396"/>
                  </a:lnTo>
                  <a:cubicBezTo>
                    <a:pt x="599" y="8396"/>
                    <a:pt x="886" y="8722"/>
                    <a:pt x="1406" y="8722"/>
                  </a:cubicBezTo>
                  <a:cubicBezTo>
                    <a:pt x="1656" y="8722"/>
                    <a:pt x="1960" y="8647"/>
                    <a:pt x="2311" y="8425"/>
                  </a:cubicBezTo>
                  <a:cubicBezTo>
                    <a:pt x="3481" y="7683"/>
                    <a:pt x="4137" y="6827"/>
                    <a:pt x="4137" y="6827"/>
                  </a:cubicBezTo>
                  <a:cubicBezTo>
                    <a:pt x="4137" y="6827"/>
                    <a:pt x="4297" y="6810"/>
                    <a:pt x="4545" y="6810"/>
                  </a:cubicBezTo>
                  <a:cubicBezTo>
                    <a:pt x="5084" y="6810"/>
                    <a:pt x="6042" y="6890"/>
                    <a:pt x="6705" y="7398"/>
                  </a:cubicBezTo>
                  <a:cubicBezTo>
                    <a:pt x="6875" y="7526"/>
                    <a:pt x="7010" y="7579"/>
                    <a:pt x="7118" y="7579"/>
                  </a:cubicBezTo>
                  <a:cubicBezTo>
                    <a:pt x="7610" y="7579"/>
                    <a:pt x="7533" y="6485"/>
                    <a:pt x="7533" y="6485"/>
                  </a:cubicBezTo>
                  <a:lnTo>
                    <a:pt x="7533" y="6485"/>
                  </a:lnTo>
                  <a:cubicBezTo>
                    <a:pt x="7596" y="6491"/>
                    <a:pt x="7654" y="6494"/>
                    <a:pt x="7709" y="6494"/>
                  </a:cubicBezTo>
                  <a:cubicBezTo>
                    <a:pt x="8866" y="6494"/>
                    <a:pt x="8189" y="5115"/>
                    <a:pt x="8189" y="5115"/>
                  </a:cubicBezTo>
                  <a:cubicBezTo>
                    <a:pt x="8189" y="5115"/>
                    <a:pt x="8531" y="5029"/>
                    <a:pt x="8588" y="4487"/>
                  </a:cubicBezTo>
                  <a:cubicBezTo>
                    <a:pt x="8617" y="3917"/>
                    <a:pt x="7333" y="3175"/>
                    <a:pt x="6563" y="2775"/>
                  </a:cubicBezTo>
                  <a:cubicBezTo>
                    <a:pt x="5906" y="2462"/>
                    <a:pt x="4851" y="2376"/>
                    <a:pt x="4851" y="2376"/>
                  </a:cubicBezTo>
                  <a:lnTo>
                    <a:pt x="5478" y="1577"/>
                  </a:lnTo>
                  <a:lnTo>
                    <a:pt x="6477" y="1577"/>
                  </a:lnTo>
                  <a:cubicBezTo>
                    <a:pt x="6537" y="1581"/>
                    <a:pt x="6596" y="1583"/>
                    <a:pt x="6654" y="1583"/>
                  </a:cubicBezTo>
                  <a:cubicBezTo>
                    <a:pt x="7493" y="1583"/>
                    <a:pt x="8012" y="1202"/>
                    <a:pt x="7932" y="721"/>
                  </a:cubicBezTo>
                  <a:cubicBezTo>
                    <a:pt x="7932" y="587"/>
                    <a:pt x="6422" y="0"/>
                    <a:pt x="5340"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6"/>
            <p:cNvSpPr/>
            <p:nvPr/>
          </p:nvSpPr>
          <p:spPr>
            <a:xfrm>
              <a:off x="2770350" y="3130675"/>
              <a:ext cx="484350" cy="437000"/>
            </a:xfrm>
            <a:custGeom>
              <a:avLst/>
              <a:gdLst/>
              <a:ahLst/>
              <a:cxnLst/>
              <a:rect l="l" t="t" r="r" b="b"/>
              <a:pathLst>
                <a:path w="19374" h="17480" extrusionOk="0">
                  <a:moveTo>
                    <a:pt x="3424" y="0"/>
                  </a:moveTo>
                  <a:lnTo>
                    <a:pt x="229" y="11784"/>
                  </a:lnTo>
                  <a:cubicBezTo>
                    <a:pt x="0" y="12840"/>
                    <a:pt x="29" y="13981"/>
                    <a:pt x="371" y="15008"/>
                  </a:cubicBezTo>
                  <a:cubicBezTo>
                    <a:pt x="771" y="16121"/>
                    <a:pt x="1541" y="17291"/>
                    <a:pt x="3139" y="17462"/>
                  </a:cubicBezTo>
                  <a:cubicBezTo>
                    <a:pt x="3247" y="17474"/>
                    <a:pt x="3366" y="17479"/>
                    <a:pt x="3496" y="17479"/>
                  </a:cubicBezTo>
                  <a:cubicBezTo>
                    <a:pt x="7182" y="17479"/>
                    <a:pt x="19374" y="12954"/>
                    <a:pt x="19374" y="12954"/>
                  </a:cubicBezTo>
                  <a:lnTo>
                    <a:pt x="18261" y="9131"/>
                  </a:lnTo>
                  <a:lnTo>
                    <a:pt x="6648" y="11213"/>
                  </a:lnTo>
                  <a:lnTo>
                    <a:pt x="9673" y="1199"/>
                  </a:lnTo>
                  <a:lnTo>
                    <a:pt x="3424"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56"/>
          <p:cNvSpPr txBox="1"/>
          <p:nvPr/>
        </p:nvSpPr>
        <p:spPr>
          <a:xfrm>
            <a:off x="589350" y="2239575"/>
            <a:ext cx="5207700" cy="140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900" b="1" i="1">
                <a:solidFill>
                  <a:srgbClr val="FF5946"/>
                </a:solidFill>
                <a:latin typeface="Patrick Hand"/>
                <a:ea typeface="Patrick Hand"/>
                <a:cs typeface="Patrick Hand"/>
                <a:sym typeface="Patrick Hand"/>
              </a:rPr>
              <a:t>SPARQL</a:t>
            </a:r>
            <a:endParaRPr sz="7900" b="1" i="1">
              <a:solidFill>
                <a:srgbClr val="FF5946"/>
              </a:solidFill>
              <a:latin typeface="Patrick Hand"/>
              <a:ea typeface="Patrick Hand"/>
              <a:cs typeface="Patrick Hand"/>
              <a:sym typeface="Patrick Han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784" name="Google Shape;784;p57"/>
          <p:cNvPicPr preferRelativeResize="0"/>
          <p:nvPr/>
        </p:nvPicPr>
        <p:blipFill>
          <a:blip r:embed="rId3">
            <a:alphaModFix/>
          </a:blip>
          <a:stretch>
            <a:fillRect/>
          </a:stretch>
        </p:blipFill>
        <p:spPr>
          <a:xfrm>
            <a:off x="152400" y="431000"/>
            <a:ext cx="8839200" cy="460835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8"/>
          <p:cNvSpPr txBox="1">
            <a:spLocks noGrp="1"/>
          </p:cNvSpPr>
          <p:nvPr>
            <p:ph type="body" idx="1"/>
          </p:nvPr>
        </p:nvSpPr>
        <p:spPr>
          <a:xfrm>
            <a:off x="3540125" y="2815500"/>
            <a:ext cx="43581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1700" b="1">
                <a:latin typeface="Patrick Hand"/>
                <a:ea typeface="Patrick Hand"/>
                <a:cs typeface="Patrick Hand"/>
                <a:sym typeface="Patrick Hand"/>
              </a:rPr>
              <a:t>Query details: find all the patents survived from the breast cancer</a:t>
            </a:r>
            <a:endParaRPr sz="1700" b="1">
              <a:latin typeface="Patrick Hand"/>
              <a:ea typeface="Patrick Hand"/>
              <a:cs typeface="Patrick Hand"/>
              <a:sym typeface="Patrick Hand"/>
            </a:endParaRPr>
          </a:p>
        </p:txBody>
      </p:sp>
      <p:sp>
        <p:nvSpPr>
          <p:cNvPr id="790" name="Google Shape;790;p58"/>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First query!</a:t>
            </a:r>
            <a:endParaRPr/>
          </a:p>
        </p:txBody>
      </p:sp>
      <p:pic>
        <p:nvPicPr>
          <p:cNvPr id="791" name="Google Shape;791;p58"/>
          <p:cNvPicPr preferRelativeResize="0"/>
          <p:nvPr/>
        </p:nvPicPr>
        <p:blipFill>
          <a:blip r:embed="rId3">
            <a:alphaModFix/>
          </a:blip>
          <a:stretch>
            <a:fillRect/>
          </a:stretch>
        </p:blipFill>
        <p:spPr>
          <a:xfrm>
            <a:off x="143488" y="1437310"/>
            <a:ext cx="6029325" cy="1447800"/>
          </a:xfrm>
          <a:prstGeom prst="rect">
            <a:avLst/>
          </a:prstGeom>
          <a:noFill/>
          <a:ln>
            <a:noFill/>
          </a:ln>
        </p:spPr>
      </p:pic>
      <p:pic>
        <p:nvPicPr>
          <p:cNvPr id="792" name="Google Shape;792;p58"/>
          <p:cNvPicPr preferRelativeResize="0"/>
          <p:nvPr/>
        </p:nvPicPr>
        <p:blipFill>
          <a:blip r:embed="rId4">
            <a:alphaModFix/>
          </a:blip>
          <a:stretch>
            <a:fillRect/>
          </a:stretch>
        </p:blipFill>
        <p:spPr>
          <a:xfrm>
            <a:off x="143500" y="2658400"/>
            <a:ext cx="3448050" cy="1143000"/>
          </a:xfrm>
          <a:prstGeom prst="rect">
            <a:avLst/>
          </a:prstGeom>
          <a:noFill/>
          <a:ln>
            <a:noFill/>
          </a:ln>
        </p:spPr>
      </p:pic>
      <p:pic>
        <p:nvPicPr>
          <p:cNvPr id="793" name="Google Shape;793;p58"/>
          <p:cNvPicPr preferRelativeResize="0"/>
          <p:nvPr/>
        </p:nvPicPr>
        <p:blipFill>
          <a:blip r:embed="rId5">
            <a:alphaModFix/>
          </a:blip>
          <a:stretch>
            <a:fillRect/>
          </a:stretch>
        </p:blipFill>
        <p:spPr>
          <a:xfrm>
            <a:off x="1864800" y="4526650"/>
            <a:ext cx="6773324" cy="356475"/>
          </a:xfrm>
          <a:prstGeom prst="rect">
            <a:avLst/>
          </a:prstGeom>
          <a:noFill/>
          <a:ln>
            <a:noFill/>
          </a:ln>
        </p:spPr>
      </p:pic>
      <p:sp>
        <p:nvSpPr>
          <p:cNvPr id="794" name="Google Shape;794;p58"/>
          <p:cNvSpPr txBox="1"/>
          <p:nvPr/>
        </p:nvSpPr>
        <p:spPr>
          <a:xfrm>
            <a:off x="1816075" y="3875900"/>
            <a:ext cx="2535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741B47"/>
                </a:solidFill>
                <a:latin typeface="Patrick Hand"/>
                <a:ea typeface="Patrick Hand"/>
                <a:cs typeface="Patrick Hand"/>
                <a:sym typeface="Patrick Hand"/>
              </a:rPr>
              <a:t>results:</a:t>
            </a:r>
            <a:endParaRPr sz="1800" b="1">
              <a:solidFill>
                <a:srgbClr val="741B47"/>
              </a:solidFill>
              <a:latin typeface="Patrick Hand"/>
              <a:ea typeface="Patrick Hand"/>
              <a:cs typeface="Patrick Hand"/>
              <a:sym typeface="Patrick Han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9"/>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2300" b="1">
                <a:latin typeface="Patrick Hand"/>
                <a:ea typeface="Patrick Hand"/>
                <a:cs typeface="Patrick Hand"/>
                <a:sym typeface="Patrick Hand"/>
              </a:rPr>
              <a:t>Query details: check those who didn’t survive from breast cancer</a:t>
            </a:r>
            <a:endParaRPr sz="2300" b="1">
              <a:latin typeface="Patrick Hand"/>
              <a:ea typeface="Patrick Hand"/>
              <a:cs typeface="Patrick Hand"/>
              <a:sym typeface="Patrick Hand"/>
            </a:endParaRPr>
          </a:p>
        </p:txBody>
      </p:sp>
      <p:sp>
        <p:nvSpPr>
          <p:cNvPr id="800" name="Google Shape;800;p59"/>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Second query!</a:t>
            </a:r>
            <a:endParaRPr/>
          </a:p>
        </p:txBody>
      </p:sp>
      <p:pic>
        <p:nvPicPr>
          <p:cNvPr id="801" name="Google Shape;801;p59"/>
          <p:cNvPicPr preferRelativeResize="0"/>
          <p:nvPr/>
        </p:nvPicPr>
        <p:blipFill>
          <a:blip r:embed="rId3">
            <a:alphaModFix/>
          </a:blip>
          <a:stretch>
            <a:fillRect/>
          </a:stretch>
        </p:blipFill>
        <p:spPr>
          <a:xfrm>
            <a:off x="1128725" y="2463375"/>
            <a:ext cx="7154600" cy="1825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0"/>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1700" b="1">
                <a:latin typeface="Patrick Hand"/>
                <a:ea typeface="Patrick Hand"/>
                <a:cs typeface="Patrick Hand"/>
                <a:sym typeface="Patrick Hand"/>
              </a:rPr>
              <a:t>Query details:  check whether the non_survival dead from cancer or other disease.</a:t>
            </a:r>
            <a:endParaRPr sz="1700" b="1">
              <a:latin typeface="Patrick Hand"/>
              <a:ea typeface="Patrick Hand"/>
              <a:cs typeface="Patrick Hand"/>
              <a:sym typeface="Patrick Hand"/>
            </a:endParaRPr>
          </a:p>
        </p:txBody>
      </p:sp>
      <p:sp>
        <p:nvSpPr>
          <p:cNvPr id="807" name="Google Shape;807;p60"/>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Third query!</a:t>
            </a:r>
            <a:endParaRPr/>
          </a:p>
        </p:txBody>
      </p:sp>
      <p:pic>
        <p:nvPicPr>
          <p:cNvPr id="808" name="Google Shape;808;p60"/>
          <p:cNvPicPr preferRelativeResize="0"/>
          <p:nvPr/>
        </p:nvPicPr>
        <p:blipFill>
          <a:blip r:embed="rId3">
            <a:alphaModFix/>
          </a:blip>
          <a:stretch>
            <a:fillRect/>
          </a:stretch>
        </p:blipFill>
        <p:spPr>
          <a:xfrm>
            <a:off x="938500" y="2211950"/>
            <a:ext cx="7154601" cy="16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61"/>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1900" b="1">
                <a:latin typeface="Patrick Hand"/>
                <a:ea typeface="Patrick Hand"/>
                <a:cs typeface="Patrick Hand"/>
                <a:sym typeface="Patrick Hand"/>
              </a:rPr>
              <a:t>Query details :show the relations between patient and other classes.</a:t>
            </a:r>
            <a:r>
              <a:rPr lang="en"/>
              <a:t> </a:t>
            </a:r>
            <a:endParaRPr/>
          </a:p>
        </p:txBody>
      </p:sp>
      <p:sp>
        <p:nvSpPr>
          <p:cNvPr id="814" name="Google Shape;814;p61"/>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Forth query!</a:t>
            </a:r>
            <a:endParaRPr/>
          </a:p>
        </p:txBody>
      </p:sp>
      <p:pic>
        <p:nvPicPr>
          <p:cNvPr id="815" name="Google Shape;815;p61"/>
          <p:cNvPicPr preferRelativeResize="0"/>
          <p:nvPr/>
        </p:nvPicPr>
        <p:blipFill>
          <a:blip r:embed="rId3">
            <a:alphaModFix/>
          </a:blip>
          <a:stretch>
            <a:fillRect/>
          </a:stretch>
        </p:blipFill>
        <p:spPr>
          <a:xfrm>
            <a:off x="407150" y="1942525"/>
            <a:ext cx="6708024" cy="2437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62"/>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700" b="1">
                <a:latin typeface="Patrick Hand"/>
                <a:ea typeface="Patrick Hand"/>
                <a:cs typeface="Patrick Hand"/>
                <a:sym typeface="Patrick Hand"/>
              </a:rPr>
              <a:t>Query details : check the treatment details without chemotherapy.</a:t>
            </a:r>
            <a:endParaRPr sz="1700" b="1">
              <a:latin typeface="Patrick Hand"/>
              <a:ea typeface="Patrick Hand"/>
              <a:cs typeface="Patrick Hand"/>
              <a:sym typeface="Patrick Hand"/>
            </a:endParaRPr>
          </a:p>
          <a:p>
            <a:pPr marL="0" lvl="0" indent="0" algn="l" rtl="0">
              <a:spcBef>
                <a:spcPts val="1200"/>
              </a:spcBef>
              <a:spcAft>
                <a:spcPts val="1200"/>
              </a:spcAft>
              <a:buNone/>
            </a:pPr>
            <a:endParaRPr/>
          </a:p>
        </p:txBody>
      </p:sp>
      <p:sp>
        <p:nvSpPr>
          <p:cNvPr id="821" name="Google Shape;821;p62"/>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Fifth query!</a:t>
            </a:r>
            <a:endParaRPr/>
          </a:p>
        </p:txBody>
      </p:sp>
      <p:pic>
        <p:nvPicPr>
          <p:cNvPr id="822" name="Google Shape;822;p62"/>
          <p:cNvPicPr preferRelativeResize="0"/>
          <p:nvPr/>
        </p:nvPicPr>
        <p:blipFill>
          <a:blip r:embed="rId3">
            <a:alphaModFix/>
          </a:blip>
          <a:stretch>
            <a:fillRect/>
          </a:stretch>
        </p:blipFill>
        <p:spPr>
          <a:xfrm>
            <a:off x="1055125" y="1964350"/>
            <a:ext cx="6632976" cy="2118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9"/>
          <p:cNvSpPr txBox="1">
            <a:spLocks noGrp="1"/>
          </p:cNvSpPr>
          <p:nvPr>
            <p:ph type="ctrTitle"/>
          </p:nvPr>
        </p:nvSpPr>
        <p:spPr>
          <a:xfrm>
            <a:off x="182175" y="201500"/>
            <a:ext cx="8145000" cy="14382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sz="5000"/>
              <a:t>Clinical attributes in the dataset</a:t>
            </a:r>
            <a:endParaRPr sz="5000"/>
          </a:p>
          <a:p>
            <a:pPr marL="0" lvl="0" indent="0" algn="ctr" rtl="0">
              <a:spcBef>
                <a:spcPts val="0"/>
              </a:spcBef>
              <a:spcAft>
                <a:spcPts val="0"/>
              </a:spcAft>
              <a:buNone/>
            </a:pPr>
            <a:endParaRPr/>
          </a:p>
        </p:txBody>
      </p:sp>
      <p:sp>
        <p:nvSpPr>
          <p:cNvPr id="376" name="Google Shape;376;p19"/>
          <p:cNvSpPr txBox="1">
            <a:spLocks noGrp="1"/>
          </p:cNvSpPr>
          <p:nvPr>
            <p:ph type="subTitle" idx="1"/>
          </p:nvPr>
        </p:nvSpPr>
        <p:spPr>
          <a:xfrm>
            <a:off x="3467516" y="3966000"/>
            <a:ext cx="4677600" cy="409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endParaRPr/>
          </a:p>
        </p:txBody>
      </p:sp>
      <p:pic>
        <p:nvPicPr>
          <p:cNvPr id="377" name="Google Shape;377;p19"/>
          <p:cNvPicPr preferRelativeResize="0"/>
          <p:nvPr/>
        </p:nvPicPr>
        <p:blipFill>
          <a:blip r:embed="rId3">
            <a:alphaModFix/>
          </a:blip>
          <a:stretch>
            <a:fillRect/>
          </a:stretch>
        </p:blipFill>
        <p:spPr>
          <a:xfrm>
            <a:off x="431000" y="1275150"/>
            <a:ext cx="4048125" cy="3715950"/>
          </a:xfrm>
          <a:prstGeom prst="rect">
            <a:avLst/>
          </a:prstGeom>
          <a:noFill/>
          <a:ln>
            <a:noFill/>
          </a:ln>
        </p:spPr>
      </p:pic>
      <p:pic>
        <p:nvPicPr>
          <p:cNvPr id="378" name="Google Shape;378;p19"/>
          <p:cNvPicPr preferRelativeResize="0"/>
          <p:nvPr/>
        </p:nvPicPr>
        <p:blipFill>
          <a:blip r:embed="rId4">
            <a:alphaModFix/>
          </a:blip>
          <a:stretch>
            <a:fillRect/>
          </a:stretch>
        </p:blipFill>
        <p:spPr>
          <a:xfrm>
            <a:off x="4672000" y="1275150"/>
            <a:ext cx="4126650" cy="3715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63"/>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700" b="1" i="1" dirty="0">
                <a:latin typeface="Patrick Hand"/>
                <a:ea typeface="Patrick Hand"/>
                <a:cs typeface="Patrick Hand"/>
                <a:sym typeface="Patrick Hand"/>
              </a:rPr>
              <a:t>Query details :find  </a:t>
            </a:r>
            <a:r>
              <a:rPr lang="en-US" sz="1700" b="1" i="1" dirty="0">
                <a:latin typeface="Patrick Hand"/>
                <a:ea typeface="Patrick Hand"/>
                <a:cs typeface="Patrick Hand"/>
                <a:sym typeface="Patrick Hand"/>
              </a:rPr>
              <a:t>over all </a:t>
            </a:r>
            <a:r>
              <a:rPr lang="en" sz="1700" b="1" i="1" dirty="0">
                <a:latin typeface="Patrick Hand"/>
                <a:ea typeface="Patrick Hand"/>
                <a:cs typeface="Patrick Hand"/>
                <a:sym typeface="Patrick Hand"/>
              </a:rPr>
              <a:t>surviv</a:t>
            </a:r>
            <a:r>
              <a:rPr lang="en-US" sz="1700" b="1" i="1" dirty="0">
                <a:latin typeface="Patrick Hand"/>
                <a:ea typeface="Patrick Hand"/>
                <a:cs typeface="Patrick Hand"/>
                <a:sym typeface="Patrick Hand"/>
              </a:rPr>
              <a:t>al of patients </a:t>
            </a:r>
            <a:r>
              <a:rPr lang="en" sz="1700" b="1" i="1" dirty="0">
                <a:latin typeface="Patrick Hand"/>
                <a:ea typeface="Patrick Hand"/>
                <a:cs typeface="Patrick Hand"/>
                <a:sym typeface="Patrick Hand"/>
              </a:rPr>
              <a:t>age_at_diagnosis &gt;50</a:t>
            </a:r>
            <a:endParaRPr sz="1700" b="1" i="1" dirty="0">
              <a:latin typeface="Patrick Hand"/>
              <a:ea typeface="Patrick Hand"/>
              <a:cs typeface="Patrick Hand"/>
              <a:sym typeface="Patrick Hand"/>
            </a:endParaRPr>
          </a:p>
          <a:p>
            <a:pPr marL="0" lvl="0" indent="0" algn="l" rtl="0">
              <a:spcBef>
                <a:spcPts val="1200"/>
              </a:spcBef>
              <a:spcAft>
                <a:spcPts val="1200"/>
              </a:spcAft>
              <a:buNone/>
            </a:pPr>
            <a:endParaRPr sz="1700" b="1" i="1" dirty="0">
              <a:latin typeface="Patrick Hand"/>
              <a:ea typeface="Patrick Hand"/>
              <a:cs typeface="Patrick Hand"/>
              <a:sym typeface="Patrick Hand"/>
            </a:endParaRPr>
          </a:p>
        </p:txBody>
      </p:sp>
      <p:sp>
        <p:nvSpPr>
          <p:cNvPr id="828" name="Google Shape;828;p63"/>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Sixth query!</a:t>
            </a:r>
            <a:endParaRPr/>
          </a:p>
          <a:p>
            <a:pPr marL="0" lvl="0" indent="0" algn="ctr" rtl="0">
              <a:spcBef>
                <a:spcPts val="0"/>
              </a:spcBef>
              <a:spcAft>
                <a:spcPts val="0"/>
              </a:spcAft>
              <a:buNone/>
            </a:pPr>
            <a:r>
              <a:rPr lang="en"/>
              <a:t> </a:t>
            </a:r>
            <a:endParaRPr/>
          </a:p>
        </p:txBody>
      </p:sp>
      <p:pic>
        <p:nvPicPr>
          <p:cNvPr id="3" name="Picture 2">
            <a:extLst>
              <a:ext uri="{FF2B5EF4-FFF2-40B4-BE49-F238E27FC236}">
                <a16:creationId xmlns:a16="http://schemas.microsoft.com/office/drawing/2014/main" id="{401E32F2-7D39-4A84-83A2-DB6E05604F9F}"/>
              </a:ext>
            </a:extLst>
          </p:cNvPr>
          <p:cNvPicPr>
            <a:picLocks noChangeAspect="1"/>
          </p:cNvPicPr>
          <p:nvPr/>
        </p:nvPicPr>
        <p:blipFill>
          <a:blip r:embed="rId3"/>
          <a:stretch>
            <a:fillRect/>
          </a:stretch>
        </p:blipFill>
        <p:spPr>
          <a:xfrm>
            <a:off x="134722" y="1716506"/>
            <a:ext cx="9123166" cy="27421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64"/>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2000" b="1">
                <a:latin typeface="Patrick Hand"/>
                <a:ea typeface="Patrick Hand"/>
                <a:cs typeface="Patrick Hand"/>
                <a:sym typeface="Patrick Hand"/>
              </a:rPr>
              <a:t>Query details:find all gene names.</a:t>
            </a:r>
            <a:endParaRPr sz="2200" b="1">
              <a:latin typeface="Patrick Hand"/>
              <a:ea typeface="Patrick Hand"/>
              <a:cs typeface="Patrick Hand"/>
              <a:sym typeface="Patrick Hand"/>
            </a:endParaRPr>
          </a:p>
        </p:txBody>
      </p:sp>
      <p:sp>
        <p:nvSpPr>
          <p:cNvPr id="835" name="Google Shape;835;p64"/>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Seventh query!</a:t>
            </a:r>
            <a:endParaRPr/>
          </a:p>
        </p:txBody>
      </p:sp>
      <p:pic>
        <p:nvPicPr>
          <p:cNvPr id="836" name="Google Shape;836;p64"/>
          <p:cNvPicPr preferRelativeResize="0"/>
          <p:nvPr/>
        </p:nvPicPr>
        <p:blipFill>
          <a:blip r:embed="rId3">
            <a:alphaModFix/>
          </a:blip>
          <a:stretch>
            <a:fillRect/>
          </a:stretch>
        </p:blipFill>
        <p:spPr>
          <a:xfrm>
            <a:off x="1018000" y="2035975"/>
            <a:ext cx="6611524" cy="2428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65"/>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latin typeface="Patrick Hand"/>
                <a:ea typeface="Patrick Hand"/>
                <a:cs typeface="Patrick Hand"/>
                <a:sym typeface="Patrick Hand"/>
              </a:rPr>
              <a:t>Query details: select treatment where radiotherapy=1</a:t>
            </a:r>
            <a:endParaRPr>
              <a:latin typeface="Patrick Hand"/>
              <a:ea typeface="Patrick Hand"/>
              <a:cs typeface="Patrick Hand"/>
              <a:sym typeface="Patrick Hand"/>
            </a:endParaRPr>
          </a:p>
          <a:p>
            <a:pPr marL="0" lvl="0" indent="0" algn="l" rtl="0">
              <a:spcBef>
                <a:spcPts val="1200"/>
              </a:spcBef>
              <a:spcAft>
                <a:spcPts val="0"/>
              </a:spcAft>
              <a:buNone/>
            </a:pPr>
            <a:r>
              <a:rPr lang="en">
                <a:latin typeface="Patrick Hand"/>
                <a:ea typeface="Patrick Hand"/>
                <a:cs typeface="Patrick Hand"/>
                <a:sym typeface="Patrick Hand"/>
              </a:rPr>
              <a:t>Starting from the second result ..limit 2</a:t>
            </a:r>
            <a:endParaRPr>
              <a:latin typeface="Patrick Hand"/>
              <a:ea typeface="Patrick Hand"/>
              <a:cs typeface="Patrick Hand"/>
              <a:sym typeface="Patrick Hand"/>
            </a:endParaRPr>
          </a:p>
          <a:p>
            <a:pPr marL="0" lvl="0" indent="0" algn="l" rtl="0">
              <a:spcBef>
                <a:spcPts val="1200"/>
              </a:spcBef>
              <a:spcAft>
                <a:spcPts val="1200"/>
              </a:spcAft>
              <a:buNone/>
            </a:pPr>
            <a:endParaRPr/>
          </a:p>
        </p:txBody>
      </p:sp>
      <p:sp>
        <p:nvSpPr>
          <p:cNvPr id="842" name="Google Shape;842;p65"/>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Eighth query .</a:t>
            </a:r>
            <a:endParaRPr/>
          </a:p>
        </p:txBody>
      </p:sp>
      <p:pic>
        <p:nvPicPr>
          <p:cNvPr id="843" name="Google Shape;843;p65"/>
          <p:cNvPicPr preferRelativeResize="0"/>
          <p:nvPr/>
        </p:nvPicPr>
        <p:blipFill>
          <a:blip r:embed="rId3">
            <a:alphaModFix/>
          </a:blip>
          <a:stretch>
            <a:fillRect/>
          </a:stretch>
        </p:blipFill>
        <p:spPr>
          <a:xfrm>
            <a:off x="1243000" y="2366725"/>
            <a:ext cx="6525824" cy="2156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6"/>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1600" b="1" i="1">
                <a:latin typeface="Patrick Hand"/>
                <a:ea typeface="Patrick Hand"/>
                <a:cs typeface="Patrick Hand"/>
                <a:sym typeface="Patrick Hand"/>
              </a:rPr>
              <a:t>Query details :select all breast_cancer_samples tested by cancer_tests.</a:t>
            </a:r>
            <a:endParaRPr sz="1600" b="1" i="1">
              <a:latin typeface="Patrick Hand"/>
              <a:ea typeface="Patrick Hand"/>
              <a:cs typeface="Patrick Hand"/>
              <a:sym typeface="Patrick Hand"/>
            </a:endParaRPr>
          </a:p>
        </p:txBody>
      </p:sp>
      <p:sp>
        <p:nvSpPr>
          <p:cNvPr id="849" name="Google Shape;849;p66"/>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Ninth query!</a:t>
            </a:r>
            <a:endParaRPr/>
          </a:p>
        </p:txBody>
      </p:sp>
      <p:pic>
        <p:nvPicPr>
          <p:cNvPr id="850" name="Google Shape;850;p66"/>
          <p:cNvPicPr preferRelativeResize="0"/>
          <p:nvPr/>
        </p:nvPicPr>
        <p:blipFill>
          <a:blip r:embed="rId3">
            <a:alphaModFix/>
          </a:blip>
          <a:stretch>
            <a:fillRect/>
          </a:stretch>
        </p:blipFill>
        <p:spPr>
          <a:xfrm>
            <a:off x="1082275" y="1813725"/>
            <a:ext cx="6409951" cy="32226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67"/>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1800" b="1">
                <a:latin typeface="Patrick Hand"/>
                <a:ea typeface="Patrick Hand"/>
                <a:cs typeface="Patrick Hand"/>
                <a:sym typeface="Patrick Hand"/>
              </a:rPr>
              <a:t>Query details : select genes that over expressed in patient</a:t>
            </a:r>
            <a:endParaRPr sz="1800" b="1">
              <a:latin typeface="Patrick Hand"/>
              <a:ea typeface="Patrick Hand"/>
              <a:cs typeface="Patrick Hand"/>
              <a:sym typeface="Patrick Hand"/>
            </a:endParaRPr>
          </a:p>
        </p:txBody>
      </p:sp>
      <p:sp>
        <p:nvSpPr>
          <p:cNvPr id="856" name="Google Shape;856;p67"/>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Tenth query!</a:t>
            </a:r>
            <a:endParaRPr/>
          </a:p>
        </p:txBody>
      </p:sp>
      <p:pic>
        <p:nvPicPr>
          <p:cNvPr id="857" name="Google Shape;857;p67"/>
          <p:cNvPicPr preferRelativeResize="0"/>
          <p:nvPr/>
        </p:nvPicPr>
        <p:blipFill>
          <a:blip r:embed="rId3">
            <a:alphaModFix/>
          </a:blip>
          <a:stretch>
            <a:fillRect/>
          </a:stretch>
        </p:blipFill>
        <p:spPr>
          <a:xfrm>
            <a:off x="620950" y="2066975"/>
            <a:ext cx="7067151" cy="2745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68"/>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1800" b="1">
                <a:latin typeface="Patrick Hand"/>
                <a:ea typeface="Patrick Hand"/>
                <a:cs typeface="Patrick Hand"/>
                <a:sym typeface="Patrick Hand"/>
              </a:rPr>
              <a:t>Query details : select genes that under-expressed in patient</a:t>
            </a:r>
            <a:endParaRPr/>
          </a:p>
        </p:txBody>
      </p:sp>
      <p:sp>
        <p:nvSpPr>
          <p:cNvPr id="863" name="Google Shape;863;p68"/>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11th query !</a:t>
            </a:r>
            <a:endParaRPr/>
          </a:p>
        </p:txBody>
      </p:sp>
      <p:pic>
        <p:nvPicPr>
          <p:cNvPr id="864" name="Google Shape;864;p68"/>
          <p:cNvPicPr preferRelativeResize="0"/>
          <p:nvPr/>
        </p:nvPicPr>
        <p:blipFill>
          <a:blip r:embed="rId3">
            <a:alphaModFix/>
          </a:blip>
          <a:stretch>
            <a:fillRect/>
          </a:stretch>
        </p:blipFill>
        <p:spPr>
          <a:xfrm>
            <a:off x="1135725" y="2100800"/>
            <a:ext cx="6552374" cy="2832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69"/>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1200"/>
              </a:spcAft>
              <a:buNone/>
            </a:pPr>
            <a:r>
              <a:rPr lang="en" sz="2000" b="1" i="1">
                <a:latin typeface="Patrick Hand"/>
                <a:ea typeface="Patrick Hand"/>
                <a:cs typeface="Patrick Hand"/>
                <a:sym typeface="Patrick Hand"/>
              </a:rPr>
              <a:t>Query details :find all cancer tests results.</a:t>
            </a:r>
            <a:endParaRPr sz="2000" b="1" i="1">
              <a:latin typeface="Patrick Hand"/>
              <a:ea typeface="Patrick Hand"/>
              <a:cs typeface="Patrick Hand"/>
              <a:sym typeface="Patrick Hand"/>
            </a:endParaRPr>
          </a:p>
        </p:txBody>
      </p:sp>
      <p:sp>
        <p:nvSpPr>
          <p:cNvPr id="870" name="Google Shape;870;p69"/>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12th query!</a:t>
            </a:r>
            <a:endParaRPr/>
          </a:p>
        </p:txBody>
      </p:sp>
      <p:pic>
        <p:nvPicPr>
          <p:cNvPr id="871" name="Google Shape;871;p69"/>
          <p:cNvPicPr preferRelativeResize="0"/>
          <p:nvPr/>
        </p:nvPicPr>
        <p:blipFill>
          <a:blip r:embed="rId3">
            <a:alphaModFix/>
          </a:blip>
          <a:stretch>
            <a:fillRect/>
          </a:stretch>
        </p:blipFill>
        <p:spPr>
          <a:xfrm>
            <a:off x="1134450" y="2164525"/>
            <a:ext cx="6984201" cy="2767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70"/>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600" b="1" i="1">
                <a:latin typeface="Patrick Hand"/>
                <a:ea typeface="Patrick Hand"/>
                <a:cs typeface="Patrick Hand"/>
                <a:sym typeface="Patrick Hand"/>
              </a:rPr>
              <a:t>Query details :select all cancer tests results =”Neutral”</a:t>
            </a:r>
            <a:endParaRPr sz="1600" b="1" i="1">
              <a:latin typeface="Patrick Hand"/>
              <a:ea typeface="Patrick Hand"/>
              <a:cs typeface="Patrick Hand"/>
              <a:sym typeface="Patrick Hand"/>
            </a:endParaRPr>
          </a:p>
          <a:p>
            <a:pPr marL="0" lvl="0" indent="0" algn="l" rtl="0">
              <a:spcBef>
                <a:spcPts val="1200"/>
              </a:spcBef>
              <a:spcAft>
                <a:spcPts val="1200"/>
              </a:spcAft>
              <a:buNone/>
            </a:pPr>
            <a:r>
              <a:rPr lang="en" sz="1600" b="1" i="1">
                <a:latin typeface="Patrick Hand"/>
                <a:ea typeface="Patrick Hand"/>
                <a:cs typeface="Patrick Hand"/>
                <a:sym typeface="Patrick Hand"/>
              </a:rPr>
              <a:t>Limit 2</a:t>
            </a:r>
            <a:endParaRPr sz="1600" b="1" i="1">
              <a:latin typeface="Patrick Hand"/>
              <a:ea typeface="Patrick Hand"/>
              <a:cs typeface="Patrick Hand"/>
              <a:sym typeface="Patrick Hand"/>
            </a:endParaRPr>
          </a:p>
        </p:txBody>
      </p:sp>
      <p:sp>
        <p:nvSpPr>
          <p:cNvPr id="877" name="Google Shape;877;p70"/>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13th query !</a:t>
            </a:r>
            <a:endParaRPr/>
          </a:p>
        </p:txBody>
      </p:sp>
      <p:pic>
        <p:nvPicPr>
          <p:cNvPr id="878" name="Google Shape;878;p70"/>
          <p:cNvPicPr preferRelativeResize="0"/>
          <p:nvPr/>
        </p:nvPicPr>
        <p:blipFill>
          <a:blip r:embed="rId3">
            <a:alphaModFix/>
          </a:blip>
          <a:stretch>
            <a:fillRect/>
          </a:stretch>
        </p:blipFill>
        <p:spPr>
          <a:xfrm>
            <a:off x="1334050" y="2261025"/>
            <a:ext cx="6475800" cy="2594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71"/>
          <p:cNvSpPr txBox="1">
            <a:spLocks noGrp="1"/>
          </p:cNvSpPr>
          <p:nvPr>
            <p:ph type="body" idx="1"/>
          </p:nvPr>
        </p:nvSpPr>
        <p:spPr>
          <a:xfrm>
            <a:off x="1455900" y="1426800"/>
            <a:ext cx="6232200" cy="3181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800" b="1" i="1">
                <a:latin typeface="Patrick Hand"/>
                <a:ea typeface="Patrick Hand"/>
                <a:cs typeface="Patrick Hand"/>
                <a:sym typeface="Patrick Hand"/>
              </a:rPr>
              <a:t>Query details : find her_status offset 2, limit 2.</a:t>
            </a:r>
            <a:endParaRPr sz="1800" b="1" i="1">
              <a:latin typeface="Patrick Hand"/>
              <a:ea typeface="Patrick Hand"/>
              <a:cs typeface="Patrick Hand"/>
              <a:sym typeface="Patrick Hand"/>
            </a:endParaRPr>
          </a:p>
          <a:p>
            <a:pPr marL="0" lvl="0" indent="0" algn="l" rtl="0">
              <a:spcBef>
                <a:spcPts val="1200"/>
              </a:spcBef>
              <a:spcAft>
                <a:spcPts val="1200"/>
              </a:spcAft>
              <a:buNone/>
            </a:pPr>
            <a:endParaRPr>
              <a:latin typeface="Patrick Hand"/>
              <a:ea typeface="Patrick Hand"/>
              <a:cs typeface="Patrick Hand"/>
              <a:sym typeface="Patrick Hand"/>
            </a:endParaRPr>
          </a:p>
        </p:txBody>
      </p:sp>
      <p:sp>
        <p:nvSpPr>
          <p:cNvPr id="884" name="Google Shape;884;p71"/>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14th query!</a:t>
            </a:r>
            <a:endParaRPr/>
          </a:p>
        </p:txBody>
      </p:sp>
      <p:pic>
        <p:nvPicPr>
          <p:cNvPr id="885" name="Google Shape;885;p71"/>
          <p:cNvPicPr preferRelativeResize="0"/>
          <p:nvPr/>
        </p:nvPicPr>
        <p:blipFill>
          <a:blip r:embed="rId3">
            <a:alphaModFix/>
          </a:blip>
          <a:stretch>
            <a:fillRect/>
          </a:stretch>
        </p:blipFill>
        <p:spPr>
          <a:xfrm>
            <a:off x="900100" y="2113350"/>
            <a:ext cx="6525824" cy="2609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grpSp>
        <p:nvGrpSpPr>
          <p:cNvPr id="890" name="Google Shape;890;p72"/>
          <p:cNvGrpSpPr/>
          <p:nvPr/>
        </p:nvGrpSpPr>
        <p:grpSpPr>
          <a:xfrm flipH="1">
            <a:off x="51006" y="2336847"/>
            <a:ext cx="1388738" cy="2806645"/>
            <a:chOff x="6795049" y="1179275"/>
            <a:chExt cx="916719" cy="1852694"/>
          </a:xfrm>
        </p:grpSpPr>
        <p:sp>
          <p:nvSpPr>
            <p:cNvPr id="891" name="Google Shape;891;p7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72"/>
          <p:cNvGrpSpPr/>
          <p:nvPr/>
        </p:nvGrpSpPr>
        <p:grpSpPr>
          <a:xfrm>
            <a:off x="6816349" y="1881721"/>
            <a:ext cx="2327646" cy="3261789"/>
            <a:chOff x="5064074" y="1392646"/>
            <a:chExt cx="2327646" cy="3261789"/>
          </a:xfrm>
        </p:grpSpPr>
        <p:sp>
          <p:nvSpPr>
            <p:cNvPr id="897" name="Google Shape;897;p72"/>
            <p:cNvSpPr/>
            <p:nvPr/>
          </p:nvSpPr>
          <p:spPr>
            <a:xfrm>
              <a:off x="5868670" y="2182298"/>
              <a:ext cx="765963" cy="1063954"/>
            </a:xfrm>
            <a:custGeom>
              <a:avLst/>
              <a:gdLst/>
              <a:ahLst/>
              <a:cxnLst/>
              <a:rect l="l" t="t" r="r" b="b"/>
              <a:pathLst>
                <a:path w="28907" h="40153" extrusionOk="0">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2"/>
            <p:cNvSpPr/>
            <p:nvPr/>
          </p:nvSpPr>
          <p:spPr>
            <a:xfrm>
              <a:off x="6283462" y="2247535"/>
              <a:ext cx="201381" cy="443012"/>
            </a:xfrm>
            <a:custGeom>
              <a:avLst/>
              <a:gdLst/>
              <a:ahLst/>
              <a:cxnLst/>
              <a:rect l="l" t="t" r="r" b="b"/>
              <a:pathLst>
                <a:path w="7600" h="16719" extrusionOk="0">
                  <a:moveTo>
                    <a:pt x="1794" y="0"/>
                  </a:moveTo>
                  <a:lnTo>
                    <a:pt x="0" y="13709"/>
                  </a:lnTo>
                  <a:cubicBezTo>
                    <a:pt x="2706" y="15229"/>
                    <a:pt x="5259" y="16292"/>
                    <a:pt x="7599" y="16718"/>
                  </a:cubicBezTo>
                  <a:lnTo>
                    <a:pt x="1794"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2"/>
            <p:cNvSpPr/>
            <p:nvPr/>
          </p:nvSpPr>
          <p:spPr>
            <a:xfrm>
              <a:off x="5465166" y="4200639"/>
              <a:ext cx="191709" cy="171571"/>
            </a:xfrm>
            <a:custGeom>
              <a:avLst/>
              <a:gdLst/>
              <a:ahLst/>
              <a:cxnLst/>
              <a:rect l="l" t="t" r="r" b="b"/>
              <a:pathLst>
                <a:path w="7235" h="6475" extrusionOk="0">
                  <a:moveTo>
                    <a:pt x="2158" y="1"/>
                  </a:moveTo>
                  <a:lnTo>
                    <a:pt x="0" y="4378"/>
                  </a:lnTo>
                  <a:lnTo>
                    <a:pt x="4742" y="6475"/>
                  </a:lnTo>
                  <a:lnTo>
                    <a:pt x="7235" y="2402"/>
                  </a:lnTo>
                  <a:lnTo>
                    <a:pt x="2158"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2"/>
            <p:cNvSpPr/>
            <p:nvPr/>
          </p:nvSpPr>
          <p:spPr>
            <a:xfrm>
              <a:off x="5064074" y="4280609"/>
              <a:ext cx="569458" cy="308272"/>
            </a:xfrm>
            <a:custGeom>
              <a:avLst/>
              <a:gdLst/>
              <a:ahLst/>
              <a:cxnLst/>
              <a:rect l="l" t="t" r="r" b="b"/>
              <a:pathLst>
                <a:path w="21491" h="11634" extrusionOk="0">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2"/>
            <p:cNvSpPr/>
            <p:nvPr/>
          </p:nvSpPr>
          <p:spPr>
            <a:xfrm>
              <a:off x="5475633" y="3124973"/>
              <a:ext cx="1162233" cy="1197316"/>
            </a:xfrm>
            <a:custGeom>
              <a:avLst/>
              <a:gdLst/>
              <a:ahLst/>
              <a:cxnLst/>
              <a:rect l="l" t="t" r="r" b="b"/>
              <a:pathLst>
                <a:path w="43862" h="45186" extrusionOk="0">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2"/>
            <p:cNvSpPr/>
            <p:nvPr/>
          </p:nvSpPr>
          <p:spPr>
            <a:xfrm>
              <a:off x="6061969" y="4279575"/>
              <a:ext cx="154666" cy="129705"/>
            </a:xfrm>
            <a:custGeom>
              <a:avLst/>
              <a:gdLst/>
              <a:ahLst/>
              <a:cxnLst/>
              <a:rect l="l" t="t" r="r" b="b"/>
              <a:pathLst>
                <a:path w="5837" h="4895" extrusionOk="0">
                  <a:moveTo>
                    <a:pt x="213" y="0"/>
                  </a:moveTo>
                  <a:lnTo>
                    <a:pt x="1" y="4894"/>
                  </a:lnTo>
                  <a:lnTo>
                    <a:pt x="5198" y="4894"/>
                  </a:lnTo>
                  <a:lnTo>
                    <a:pt x="5837" y="152"/>
                  </a:lnTo>
                  <a:lnTo>
                    <a:pt x="213"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2"/>
            <p:cNvSpPr/>
            <p:nvPr/>
          </p:nvSpPr>
          <p:spPr>
            <a:xfrm>
              <a:off x="5714852" y="4370806"/>
              <a:ext cx="538032" cy="255913"/>
            </a:xfrm>
            <a:custGeom>
              <a:avLst/>
              <a:gdLst/>
              <a:ahLst/>
              <a:cxnLst/>
              <a:rect l="l" t="t" r="r" b="b"/>
              <a:pathLst>
                <a:path w="20305" h="9658" extrusionOk="0">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2"/>
            <p:cNvSpPr/>
            <p:nvPr/>
          </p:nvSpPr>
          <p:spPr>
            <a:xfrm>
              <a:off x="6324533" y="1976916"/>
              <a:ext cx="942357" cy="1428162"/>
            </a:xfrm>
            <a:custGeom>
              <a:avLst/>
              <a:gdLst/>
              <a:ahLst/>
              <a:cxnLst/>
              <a:rect l="l" t="t" r="r" b="b"/>
              <a:pathLst>
                <a:path w="35564" h="53898" extrusionOk="0">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2"/>
            <p:cNvSpPr/>
            <p:nvPr/>
          </p:nvSpPr>
          <p:spPr>
            <a:xfrm>
              <a:off x="6562136" y="3286661"/>
              <a:ext cx="438163" cy="96530"/>
            </a:xfrm>
            <a:custGeom>
              <a:avLst/>
              <a:gdLst/>
              <a:ahLst/>
              <a:cxnLst/>
              <a:rect l="l" t="t" r="r" b="b"/>
              <a:pathLst>
                <a:path w="16536" h="3643" extrusionOk="0">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2"/>
            <p:cNvSpPr/>
            <p:nvPr/>
          </p:nvSpPr>
          <p:spPr>
            <a:xfrm>
              <a:off x="6478378" y="3210799"/>
              <a:ext cx="56387" cy="140967"/>
            </a:xfrm>
            <a:custGeom>
              <a:avLst/>
              <a:gdLst/>
              <a:ahLst/>
              <a:cxnLst/>
              <a:rect l="l" t="t" r="r" b="b"/>
              <a:pathLst>
                <a:path w="2128" h="5320" extrusionOk="0">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2"/>
            <p:cNvSpPr/>
            <p:nvPr/>
          </p:nvSpPr>
          <p:spPr>
            <a:xfrm>
              <a:off x="6228692" y="1392646"/>
              <a:ext cx="507427" cy="331404"/>
            </a:xfrm>
            <a:custGeom>
              <a:avLst/>
              <a:gdLst/>
              <a:ahLst/>
              <a:cxnLst/>
              <a:rect l="l" t="t" r="r" b="b"/>
              <a:pathLst>
                <a:path w="19150" h="12507" extrusionOk="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2"/>
            <p:cNvSpPr/>
            <p:nvPr/>
          </p:nvSpPr>
          <p:spPr>
            <a:xfrm>
              <a:off x="6517832" y="1816633"/>
              <a:ext cx="219108" cy="243592"/>
            </a:xfrm>
            <a:custGeom>
              <a:avLst/>
              <a:gdLst/>
              <a:ahLst/>
              <a:cxnLst/>
              <a:rect l="l" t="t" r="r" b="b"/>
              <a:pathLst>
                <a:path w="8269" h="9193" extrusionOk="0">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2"/>
            <p:cNvSpPr/>
            <p:nvPr/>
          </p:nvSpPr>
          <p:spPr>
            <a:xfrm>
              <a:off x="6292312" y="1564562"/>
              <a:ext cx="134528" cy="161900"/>
            </a:xfrm>
            <a:custGeom>
              <a:avLst/>
              <a:gdLst/>
              <a:ahLst/>
              <a:cxnLst/>
              <a:rect l="l" t="t" r="r" b="b"/>
              <a:pathLst>
                <a:path w="5077" h="6110" extrusionOk="0">
                  <a:moveTo>
                    <a:pt x="4682" y="0"/>
                  </a:moveTo>
                  <a:cubicBezTo>
                    <a:pt x="4682" y="0"/>
                    <a:pt x="1" y="1459"/>
                    <a:pt x="2767" y="6110"/>
                  </a:cubicBezTo>
                  <a:cubicBezTo>
                    <a:pt x="2767" y="6110"/>
                    <a:pt x="5077" y="1307"/>
                    <a:pt x="4682"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2"/>
            <p:cNvSpPr/>
            <p:nvPr/>
          </p:nvSpPr>
          <p:spPr>
            <a:xfrm>
              <a:off x="6348222" y="1760458"/>
              <a:ext cx="69768" cy="110839"/>
            </a:xfrm>
            <a:custGeom>
              <a:avLst/>
              <a:gdLst/>
              <a:ahLst/>
              <a:cxnLst/>
              <a:rect l="l" t="t" r="r" b="b"/>
              <a:pathLst>
                <a:path w="2633" h="4183" extrusionOk="0">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2"/>
            <p:cNvSpPr/>
            <p:nvPr/>
          </p:nvSpPr>
          <p:spPr>
            <a:xfrm>
              <a:off x="6665212" y="1696360"/>
              <a:ext cx="103950" cy="133839"/>
            </a:xfrm>
            <a:custGeom>
              <a:avLst/>
              <a:gdLst/>
              <a:ahLst/>
              <a:cxnLst/>
              <a:rect l="l" t="t" r="r" b="b"/>
              <a:pathLst>
                <a:path w="3923" h="5051" extrusionOk="0">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2"/>
            <p:cNvSpPr/>
            <p:nvPr/>
          </p:nvSpPr>
          <p:spPr>
            <a:xfrm>
              <a:off x="5965333" y="3125238"/>
              <a:ext cx="1352300" cy="1199462"/>
            </a:xfrm>
            <a:custGeom>
              <a:avLst/>
              <a:gdLst/>
              <a:ahLst/>
              <a:cxnLst/>
              <a:rect l="l" t="t" r="r" b="b"/>
              <a:pathLst>
                <a:path w="51035" h="45267" extrusionOk="0">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2"/>
            <p:cNvSpPr/>
            <p:nvPr/>
          </p:nvSpPr>
          <p:spPr>
            <a:xfrm>
              <a:off x="5945195" y="3179399"/>
              <a:ext cx="707987" cy="92635"/>
            </a:xfrm>
            <a:custGeom>
              <a:avLst/>
              <a:gdLst/>
              <a:ahLst/>
              <a:cxnLst/>
              <a:rect l="l" t="t" r="r" b="b"/>
              <a:pathLst>
                <a:path w="26719" h="3496" extrusionOk="0">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2"/>
            <p:cNvSpPr/>
            <p:nvPr/>
          </p:nvSpPr>
          <p:spPr>
            <a:xfrm>
              <a:off x="5673755" y="2671972"/>
              <a:ext cx="575897" cy="600062"/>
            </a:xfrm>
            <a:custGeom>
              <a:avLst/>
              <a:gdLst/>
              <a:ahLst/>
              <a:cxnLst/>
              <a:rect l="l" t="t" r="r" b="b"/>
              <a:pathLst>
                <a:path w="21734" h="22646" extrusionOk="0">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2"/>
            <p:cNvSpPr/>
            <p:nvPr/>
          </p:nvSpPr>
          <p:spPr>
            <a:xfrm>
              <a:off x="6045064" y="2671972"/>
              <a:ext cx="239219" cy="595240"/>
            </a:xfrm>
            <a:custGeom>
              <a:avLst/>
              <a:gdLst/>
              <a:ahLst/>
              <a:cxnLst/>
              <a:rect l="l" t="t" r="r" b="b"/>
              <a:pathLst>
                <a:path w="9028" h="22464" extrusionOk="0">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2"/>
            <p:cNvSpPr/>
            <p:nvPr/>
          </p:nvSpPr>
          <p:spPr>
            <a:xfrm>
              <a:off x="6353521" y="1530698"/>
              <a:ext cx="352814" cy="458619"/>
            </a:xfrm>
            <a:custGeom>
              <a:avLst/>
              <a:gdLst/>
              <a:ahLst/>
              <a:cxnLst/>
              <a:rect l="l" t="t" r="r" b="b"/>
              <a:pathLst>
                <a:path w="13315" h="17308" extrusionOk="0">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2"/>
            <p:cNvSpPr/>
            <p:nvPr/>
          </p:nvSpPr>
          <p:spPr>
            <a:xfrm>
              <a:off x="6244007" y="3069858"/>
              <a:ext cx="255330" cy="153050"/>
            </a:xfrm>
            <a:custGeom>
              <a:avLst/>
              <a:gdLst/>
              <a:ahLst/>
              <a:cxnLst/>
              <a:rect l="l" t="t" r="r" b="b"/>
              <a:pathLst>
                <a:path w="9636" h="5776" extrusionOk="0">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2"/>
            <p:cNvSpPr/>
            <p:nvPr/>
          </p:nvSpPr>
          <p:spPr>
            <a:xfrm>
              <a:off x="6372865" y="2114517"/>
              <a:ext cx="807034" cy="1105873"/>
            </a:xfrm>
            <a:custGeom>
              <a:avLst/>
              <a:gdLst/>
              <a:ahLst/>
              <a:cxnLst/>
              <a:rect l="l" t="t" r="r" b="b"/>
              <a:pathLst>
                <a:path w="30457" h="41735" extrusionOk="0">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2"/>
            <p:cNvSpPr/>
            <p:nvPr/>
          </p:nvSpPr>
          <p:spPr>
            <a:xfrm>
              <a:off x="6844017" y="2045227"/>
              <a:ext cx="358432" cy="502764"/>
            </a:xfrm>
            <a:custGeom>
              <a:avLst/>
              <a:gdLst/>
              <a:ahLst/>
              <a:cxnLst/>
              <a:rect l="l" t="t" r="r" b="b"/>
              <a:pathLst>
                <a:path w="13527" h="18974" extrusionOk="0">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2"/>
            <p:cNvSpPr/>
            <p:nvPr/>
          </p:nvSpPr>
          <p:spPr>
            <a:xfrm>
              <a:off x="6401853" y="4103181"/>
              <a:ext cx="816706" cy="64468"/>
            </a:xfrm>
            <a:custGeom>
              <a:avLst/>
              <a:gdLst/>
              <a:ahLst/>
              <a:cxnLst/>
              <a:rect l="l" t="t" r="r" b="b"/>
              <a:pathLst>
                <a:path w="30822" h="2433" extrusionOk="0">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2"/>
            <p:cNvSpPr/>
            <p:nvPr/>
          </p:nvSpPr>
          <p:spPr>
            <a:xfrm>
              <a:off x="6330972" y="3566792"/>
              <a:ext cx="953645" cy="1087643"/>
            </a:xfrm>
            <a:custGeom>
              <a:avLst/>
              <a:gdLst/>
              <a:ahLst/>
              <a:cxnLst/>
              <a:rect l="l" t="t" r="r" b="b"/>
              <a:pathLst>
                <a:path w="35990" h="41047" extrusionOk="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2"/>
            <p:cNvSpPr/>
            <p:nvPr/>
          </p:nvSpPr>
          <p:spPr>
            <a:xfrm>
              <a:off x="6679732" y="2499632"/>
              <a:ext cx="711988" cy="1098586"/>
            </a:xfrm>
            <a:custGeom>
              <a:avLst/>
              <a:gdLst/>
              <a:ahLst/>
              <a:cxnLst/>
              <a:rect l="l" t="t" r="r" b="b"/>
              <a:pathLst>
                <a:path w="26870" h="41460" extrusionOk="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2"/>
            <p:cNvSpPr/>
            <p:nvPr/>
          </p:nvSpPr>
          <p:spPr>
            <a:xfrm>
              <a:off x="6368837" y="1530698"/>
              <a:ext cx="314949" cy="227984"/>
            </a:xfrm>
            <a:custGeom>
              <a:avLst/>
              <a:gdLst/>
              <a:ahLst/>
              <a:cxnLst/>
              <a:rect l="l" t="t" r="r" b="b"/>
              <a:pathLst>
                <a:path w="11886" h="8604" extrusionOk="0">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2"/>
            <p:cNvSpPr/>
            <p:nvPr/>
          </p:nvSpPr>
          <p:spPr>
            <a:xfrm>
              <a:off x="6366426" y="1724024"/>
              <a:ext cx="313333" cy="271785"/>
            </a:xfrm>
            <a:custGeom>
              <a:avLst/>
              <a:gdLst/>
              <a:ahLst/>
              <a:cxnLst/>
              <a:rect l="l" t="t" r="r" b="b"/>
              <a:pathLst>
                <a:path w="11825" h="10257" extrusionOk="0">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72"/>
          <p:cNvSpPr txBox="1"/>
          <p:nvPr/>
        </p:nvSpPr>
        <p:spPr>
          <a:xfrm>
            <a:off x="2475325" y="1810950"/>
            <a:ext cx="5154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0" b="1" i="1">
                <a:solidFill>
                  <a:srgbClr val="E27F86"/>
                </a:solidFill>
                <a:latin typeface="El Messiri"/>
                <a:ea typeface="El Messiri"/>
                <a:cs typeface="El Messiri"/>
                <a:sym typeface="El Messiri"/>
              </a:rPr>
              <a:t>RightField</a:t>
            </a:r>
            <a:endParaRPr sz="2800" i="1">
              <a:solidFill>
                <a:srgbClr val="E27F86"/>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aphicFrame>
        <p:nvGraphicFramePr>
          <p:cNvPr id="383" name="Google Shape;383;p20"/>
          <p:cNvGraphicFramePr/>
          <p:nvPr/>
        </p:nvGraphicFramePr>
        <p:xfrm>
          <a:off x="719925" y="1695723"/>
          <a:ext cx="4976750" cy="3064370"/>
        </p:xfrm>
        <a:graphic>
          <a:graphicData uri="http://schemas.openxmlformats.org/drawingml/2006/table">
            <a:tbl>
              <a:tblPr>
                <a:noFill/>
                <a:tableStyleId>{36388FA8-AC3C-421A-8224-0A929B9F7B7B}</a:tableStyleId>
              </a:tblPr>
              <a:tblGrid>
                <a:gridCol w="973550">
                  <a:extLst>
                    <a:ext uri="{9D8B030D-6E8A-4147-A177-3AD203B41FA5}">
                      <a16:colId xmlns:a16="http://schemas.microsoft.com/office/drawing/2014/main" val="20000"/>
                    </a:ext>
                  </a:extLst>
                </a:gridCol>
                <a:gridCol w="4003200">
                  <a:extLst>
                    <a:ext uri="{9D8B030D-6E8A-4147-A177-3AD203B41FA5}">
                      <a16:colId xmlns:a16="http://schemas.microsoft.com/office/drawing/2014/main" val="20001"/>
                    </a:ext>
                  </a:extLst>
                </a:gridCol>
              </a:tblGrid>
              <a:tr h="485475">
                <a:tc rowSpan="2">
                  <a:txBody>
                    <a:bodyPr/>
                    <a:lstStyle/>
                    <a:p>
                      <a:pPr marL="0" lvl="0" indent="0" algn="ctr" rtl="0">
                        <a:spcBef>
                          <a:spcPts val="0"/>
                        </a:spcBef>
                        <a:spcAft>
                          <a:spcPts val="0"/>
                        </a:spcAft>
                        <a:buNone/>
                      </a:pPr>
                      <a:r>
                        <a:rPr lang="en" sz="2400" b="1">
                          <a:solidFill>
                            <a:schemeClr val="dk1"/>
                          </a:solidFill>
                          <a:latin typeface="Patrick Hand"/>
                          <a:ea typeface="Patrick Hand"/>
                          <a:cs typeface="Patrick Hand"/>
                          <a:sym typeface="Patrick Hand"/>
                        </a:rPr>
                        <a:t>1st</a:t>
                      </a:r>
                      <a:endParaRPr sz="2200" b="1">
                        <a:solidFill>
                          <a:schemeClr val="dk1"/>
                        </a:solidFill>
                        <a:latin typeface="Patrick Hand"/>
                        <a:ea typeface="Patrick Hand"/>
                        <a:cs typeface="Patrick Hand"/>
                        <a:sym typeface="Patrick Hand"/>
                      </a:endParaRPr>
                    </a:p>
                  </a:txBody>
                  <a:tcPr marL="91425" marR="91425" marT="1827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2400" b="1">
                          <a:solidFill>
                            <a:schemeClr val="dk1"/>
                          </a:solidFill>
                          <a:latin typeface="Patrick Hand"/>
                          <a:ea typeface="Patrick Hand"/>
                          <a:cs typeface="Patrick Hand"/>
                          <a:sym typeface="Patrick Hand"/>
                        </a:rPr>
                        <a:t>Stage 1:</a:t>
                      </a:r>
                      <a:endParaRPr sz="2400" b="1">
                        <a:solidFill>
                          <a:schemeClr val="dk1"/>
                        </a:solidFill>
                        <a:latin typeface="Patrick Hand"/>
                        <a:ea typeface="Patrick Hand"/>
                        <a:cs typeface="Patrick Hand"/>
                        <a:sym typeface="Patrick Hand"/>
                      </a:endParaRPr>
                    </a:p>
                  </a:txBody>
                  <a:tcPr marL="182875" marR="91425" marT="1827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85475">
                <a:tc vMerge="1">
                  <a:txBody>
                    <a:bodyPr/>
                    <a:lstStyle/>
                    <a:p>
                      <a:endParaRPr lang="en-US"/>
                    </a:p>
                  </a:txBody>
                  <a:tcPr/>
                </a:tc>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Data cleaning using openrefine</a:t>
                      </a:r>
                      <a:endParaRPr sz="2200" b="1">
                        <a:solidFill>
                          <a:schemeClr val="dk1"/>
                        </a:solidFill>
                        <a:latin typeface="Patrick Hand"/>
                        <a:ea typeface="Patrick Hand"/>
                        <a:cs typeface="Patrick Hand"/>
                        <a:sym typeface="Patrick Hand"/>
                      </a:endParaRPr>
                    </a:p>
                  </a:txBody>
                  <a:tcPr marL="182875" marR="91425" marT="91425" marB="118850"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85475">
                <a:tc rowSpan="2">
                  <a:txBody>
                    <a:bodyPr/>
                    <a:lstStyle/>
                    <a:p>
                      <a:pPr marL="0" lvl="0" indent="0" algn="ctr" rtl="0">
                        <a:spcBef>
                          <a:spcPts val="0"/>
                        </a:spcBef>
                        <a:spcAft>
                          <a:spcPts val="0"/>
                        </a:spcAft>
                        <a:buNone/>
                      </a:pPr>
                      <a:endParaRPr sz="2200" b="1">
                        <a:solidFill>
                          <a:schemeClr val="dk1"/>
                        </a:solidFill>
                        <a:latin typeface="Patrick Hand"/>
                        <a:ea typeface="Patrick Hand"/>
                        <a:cs typeface="Patrick Hand"/>
                        <a:sym typeface="Patrick Hand"/>
                      </a:endParaRPr>
                    </a:p>
                  </a:txBody>
                  <a:tcPr marL="91425" marR="91425" marT="1827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2400" b="1">
                          <a:solidFill>
                            <a:schemeClr val="dk1"/>
                          </a:solidFill>
                          <a:latin typeface="Patrick Hand"/>
                          <a:ea typeface="Patrick Hand"/>
                          <a:cs typeface="Patrick Hand"/>
                          <a:sym typeface="Patrick Hand"/>
                        </a:rPr>
                        <a:t>Stage 2:</a:t>
                      </a:r>
                      <a:endParaRPr sz="2400" b="1">
                        <a:solidFill>
                          <a:schemeClr val="dk1"/>
                        </a:solidFill>
                        <a:latin typeface="Patrick Hand"/>
                        <a:ea typeface="Patrick Hand"/>
                        <a:cs typeface="Patrick Hand"/>
                        <a:sym typeface="Patrick Hand"/>
                      </a:endParaRPr>
                    </a:p>
                  </a:txBody>
                  <a:tcPr marL="182875" marR="91425" marT="1827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485475">
                <a:tc vMerge="1">
                  <a:txBody>
                    <a:bodyPr/>
                    <a:lstStyle/>
                    <a:p>
                      <a:endParaRPr lang="en-US"/>
                    </a:p>
                  </a:txBody>
                  <a:tcPr/>
                </a:tc>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T-test and visualization using R programming</a:t>
                      </a:r>
                      <a:endParaRPr sz="2200" b="1">
                        <a:solidFill>
                          <a:schemeClr val="dk1"/>
                        </a:solidFill>
                        <a:latin typeface="Patrick Hand"/>
                        <a:ea typeface="Patrick Hand"/>
                        <a:cs typeface="Patrick Hand"/>
                        <a:sym typeface="Patrick Hand"/>
                      </a:endParaRPr>
                    </a:p>
                  </a:txBody>
                  <a:tcPr marL="182875" marR="91425" marT="91425" marB="118850"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85475">
                <a:tc rowSpan="2">
                  <a:txBody>
                    <a:bodyPr/>
                    <a:lstStyle/>
                    <a:p>
                      <a:pPr marL="0" lvl="0" indent="0" algn="ctr" rtl="0">
                        <a:spcBef>
                          <a:spcPts val="0"/>
                        </a:spcBef>
                        <a:spcAft>
                          <a:spcPts val="0"/>
                        </a:spcAft>
                        <a:buNone/>
                      </a:pPr>
                      <a:endParaRPr sz="2200" b="1">
                        <a:solidFill>
                          <a:schemeClr val="dk1"/>
                        </a:solidFill>
                        <a:latin typeface="Patrick Hand"/>
                        <a:ea typeface="Patrick Hand"/>
                        <a:cs typeface="Patrick Hand"/>
                        <a:sym typeface="Patrick Hand"/>
                      </a:endParaRPr>
                    </a:p>
                  </a:txBody>
                  <a:tcPr marL="91425" marR="91425" marT="18275" marB="91425" anchor="ctr">
                    <a:lnL w="19050" cap="flat" cmpd="sng">
                      <a:solidFill>
                        <a:schemeClr val="lt2">
                          <a:alpha val="0"/>
                        </a:schemeClr>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2400" b="1">
                          <a:solidFill>
                            <a:schemeClr val="dk1"/>
                          </a:solidFill>
                          <a:latin typeface="Patrick Hand"/>
                          <a:ea typeface="Patrick Hand"/>
                          <a:cs typeface="Patrick Hand"/>
                          <a:sym typeface="Patrick Hand"/>
                        </a:rPr>
                        <a:t>Stage 3:</a:t>
                      </a:r>
                      <a:endParaRPr sz="2400" b="1">
                        <a:solidFill>
                          <a:schemeClr val="dk1"/>
                        </a:solidFill>
                        <a:latin typeface="Patrick Hand"/>
                        <a:ea typeface="Patrick Hand"/>
                        <a:cs typeface="Patrick Hand"/>
                        <a:sym typeface="Patrick Hand"/>
                      </a:endParaRPr>
                    </a:p>
                  </a:txBody>
                  <a:tcPr marL="182875" marR="91425" marT="18275" marB="91425"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r h="485475">
                <a:tc vMerge="1">
                  <a:txBody>
                    <a:bodyPr/>
                    <a:lstStyle/>
                    <a:p>
                      <a:endParaRPr lang="en-US"/>
                    </a:p>
                  </a:txBody>
                  <a:tcPr/>
                </a:tc>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Create ontology using protege</a:t>
                      </a:r>
                      <a:endParaRPr>
                        <a:solidFill>
                          <a:schemeClr val="dk2"/>
                        </a:solidFill>
                        <a:latin typeface="Fira Sans"/>
                        <a:ea typeface="Fira Sans"/>
                        <a:cs typeface="Fira Sans"/>
                        <a:sym typeface="Fira Sans"/>
                      </a:endParaRPr>
                    </a:p>
                    <a:p>
                      <a:pPr marL="0" lvl="0" indent="0" algn="l" rtl="0">
                        <a:spcBef>
                          <a:spcPts val="0"/>
                        </a:spcBef>
                        <a:spcAft>
                          <a:spcPts val="0"/>
                        </a:spcAft>
                        <a:buNone/>
                      </a:pPr>
                      <a:r>
                        <a:rPr lang="en">
                          <a:solidFill>
                            <a:schemeClr val="dk2"/>
                          </a:solidFill>
                          <a:latin typeface="Fira Sans"/>
                          <a:ea typeface="Fira Sans"/>
                          <a:cs typeface="Fira Sans"/>
                          <a:sym typeface="Fira Sans"/>
                        </a:rPr>
                        <a:t>And queries using ‘SPARQL’.</a:t>
                      </a:r>
                      <a:endParaRPr>
                        <a:solidFill>
                          <a:schemeClr val="dk2"/>
                        </a:solidFill>
                        <a:latin typeface="Fira Sans"/>
                        <a:ea typeface="Fira Sans"/>
                        <a:cs typeface="Fira Sans"/>
                        <a:sym typeface="Fira Sans"/>
                      </a:endParaRPr>
                    </a:p>
                  </a:txBody>
                  <a:tcPr marL="182875" marR="91425" marT="91425" marB="118850" anchor="ctr">
                    <a:lnL w="19050" cap="flat" cmpd="sng">
                      <a:solidFill>
                        <a:schemeClr val="lt2"/>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84" name="Google Shape;384;p20"/>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Scientific  Data Management life cycle</a:t>
            </a:r>
            <a:endParaRPr/>
          </a:p>
        </p:txBody>
      </p:sp>
      <p:sp>
        <p:nvSpPr>
          <p:cNvPr id="385" name="Google Shape;385;p20"/>
          <p:cNvSpPr txBox="1">
            <a:spLocks noGrp="1"/>
          </p:cNvSpPr>
          <p:nvPr>
            <p:ph type="subTitle" idx="4294967295"/>
          </p:nvPr>
        </p:nvSpPr>
        <p:spPr>
          <a:xfrm>
            <a:off x="721200" y="1063238"/>
            <a:ext cx="7701600" cy="393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sz="2400" b="1">
                <a:solidFill>
                  <a:schemeClr val="dk1"/>
                </a:solidFill>
                <a:latin typeface="Patrick Hand"/>
                <a:ea typeface="Patrick Hand"/>
                <a:cs typeface="Patrick Hand"/>
                <a:sym typeface="Patrick Hand"/>
              </a:rPr>
              <a:t>Steps of the project:</a:t>
            </a:r>
            <a:endParaRPr sz="2400" b="1">
              <a:solidFill>
                <a:schemeClr val="dk1"/>
              </a:solidFill>
              <a:latin typeface="Patrick Hand"/>
              <a:ea typeface="Patrick Hand"/>
              <a:cs typeface="Patrick Hand"/>
              <a:sym typeface="Patrick Hand"/>
            </a:endParaRPr>
          </a:p>
        </p:txBody>
      </p:sp>
      <p:sp>
        <p:nvSpPr>
          <p:cNvPr id="386" name="Google Shape;386;p20"/>
          <p:cNvSpPr/>
          <p:nvPr/>
        </p:nvSpPr>
        <p:spPr>
          <a:xfrm>
            <a:off x="806627" y="1807979"/>
            <a:ext cx="797696" cy="746543"/>
          </a:xfrm>
          <a:custGeom>
            <a:avLst/>
            <a:gdLst/>
            <a:ahLst/>
            <a:cxnLst/>
            <a:rect l="l" t="t" r="r" b="b"/>
            <a:pathLst>
              <a:path w="6378" h="5969" extrusionOk="0">
                <a:moveTo>
                  <a:pt x="3075" y="287"/>
                </a:moveTo>
                <a:cubicBezTo>
                  <a:pt x="3580" y="287"/>
                  <a:pt x="4074" y="447"/>
                  <a:pt x="4504" y="692"/>
                </a:cubicBezTo>
                <a:cubicBezTo>
                  <a:pt x="4750" y="840"/>
                  <a:pt x="4939" y="988"/>
                  <a:pt x="5136" y="1185"/>
                </a:cubicBezTo>
                <a:cubicBezTo>
                  <a:pt x="5334" y="1391"/>
                  <a:pt x="5482" y="1571"/>
                  <a:pt x="5621" y="1818"/>
                </a:cubicBezTo>
                <a:cubicBezTo>
                  <a:pt x="5884" y="2278"/>
                  <a:pt x="6007" y="2788"/>
                  <a:pt x="5983" y="3322"/>
                </a:cubicBezTo>
                <a:cubicBezTo>
                  <a:pt x="5975" y="3388"/>
                  <a:pt x="5975" y="3462"/>
                  <a:pt x="5966" y="3527"/>
                </a:cubicBezTo>
                <a:cubicBezTo>
                  <a:pt x="5966" y="3527"/>
                  <a:pt x="5966" y="3536"/>
                  <a:pt x="5966" y="3536"/>
                </a:cubicBezTo>
                <a:cubicBezTo>
                  <a:pt x="5966" y="3536"/>
                  <a:pt x="5966" y="3544"/>
                  <a:pt x="5958" y="3544"/>
                </a:cubicBezTo>
                <a:cubicBezTo>
                  <a:pt x="5958" y="3560"/>
                  <a:pt x="5958" y="3577"/>
                  <a:pt x="5950" y="3593"/>
                </a:cubicBezTo>
                <a:cubicBezTo>
                  <a:pt x="5950" y="3626"/>
                  <a:pt x="5942" y="3659"/>
                  <a:pt x="5934" y="3700"/>
                </a:cubicBezTo>
                <a:cubicBezTo>
                  <a:pt x="5909" y="3831"/>
                  <a:pt x="5876" y="3955"/>
                  <a:pt x="5827" y="4086"/>
                </a:cubicBezTo>
                <a:cubicBezTo>
                  <a:pt x="5818" y="4111"/>
                  <a:pt x="5810" y="4144"/>
                  <a:pt x="5794" y="4177"/>
                </a:cubicBezTo>
                <a:cubicBezTo>
                  <a:pt x="5794" y="4185"/>
                  <a:pt x="5786" y="4201"/>
                  <a:pt x="5777" y="4218"/>
                </a:cubicBezTo>
                <a:cubicBezTo>
                  <a:pt x="5777" y="4218"/>
                  <a:pt x="5769" y="4242"/>
                  <a:pt x="5769" y="4242"/>
                </a:cubicBezTo>
                <a:cubicBezTo>
                  <a:pt x="5745" y="4300"/>
                  <a:pt x="5712" y="4366"/>
                  <a:pt x="5679" y="4423"/>
                </a:cubicBezTo>
                <a:cubicBezTo>
                  <a:pt x="5646" y="4481"/>
                  <a:pt x="5613" y="4538"/>
                  <a:pt x="5580" y="4587"/>
                </a:cubicBezTo>
                <a:lnTo>
                  <a:pt x="5531" y="4661"/>
                </a:lnTo>
                <a:cubicBezTo>
                  <a:pt x="5523" y="4670"/>
                  <a:pt x="5514" y="4686"/>
                  <a:pt x="5506" y="4694"/>
                </a:cubicBezTo>
                <a:cubicBezTo>
                  <a:pt x="5498" y="4702"/>
                  <a:pt x="5490" y="4711"/>
                  <a:pt x="5490" y="4719"/>
                </a:cubicBezTo>
                <a:cubicBezTo>
                  <a:pt x="5490" y="4719"/>
                  <a:pt x="5482" y="4719"/>
                  <a:pt x="5482" y="4727"/>
                </a:cubicBezTo>
                <a:cubicBezTo>
                  <a:pt x="5293" y="4949"/>
                  <a:pt x="5120" y="5105"/>
                  <a:pt x="4873" y="5245"/>
                </a:cubicBezTo>
                <a:cubicBezTo>
                  <a:pt x="4578" y="5401"/>
                  <a:pt x="4249" y="5500"/>
                  <a:pt x="3920" y="5557"/>
                </a:cubicBezTo>
                <a:cubicBezTo>
                  <a:pt x="3675" y="5606"/>
                  <a:pt x="3426" y="5632"/>
                  <a:pt x="3176" y="5632"/>
                </a:cubicBezTo>
                <a:cubicBezTo>
                  <a:pt x="3090" y="5632"/>
                  <a:pt x="3004" y="5629"/>
                  <a:pt x="2918" y="5623"/>
                </a:cubicBezTo>
                <a:cubicBezTo>
                  <a:pt x="2753" y="5615"/>
                  <a:pt x="2597" y="5590"/>
                  <a:pt x="2433" y="5549"/>
                </a:cubicBezTo>
                <a:cubicBezTo>
                  <a:pt x="2359" y="5532"/>
                  <a:pt x="2277" y="5516"/>
                  <a:pt x="2203" y="5491"/>
                </a:cubicBezTo>
                <a:cubicBezTo>
                  <a:pt x="2162" y="5475"/>
                  <a:pt x="2129" y="5467"/>
                  <a:pt x="2088" y="5450"/>
                </a:cubicBezTo>
                <a:cubicBezTo>
                  <a:pt x="2063" y="5442"/>
                  <a:pt x="2046" y="5434"/>
                  <a:pt x="2022" y="5426"/>
                </a:cubicBezTo>
                <a:lnTo>
                  <a:pt x="1981" y="5409"/>
                </a:lnTo>
                <a:cubicBezTo>
                  <a:pt x="1973" y="5405"/>
                  <a:pt x="1968" y="5403"/>
                  <a:pt x="1967" y="5403"/>
                </a:cubicBezTo>
                <a:lnTo>
                  <a:pt x="1967" y="5403"/>
                </a:lnTo>
                <a:cubicBezTo>
                  <a:pt x="1966" y="5403"/>
                  <a:pt x="1968" y="5405"/>
                  <a:pt x="1973" y="5409"/>
                </a:cubicBezTo>
                <a:cubicBezTo>
                  <a:pt x="699" y="4859"/>
                  <a:pt x="82" y="3404"/>
                  <a:pt x="551" y="2089"/>
                </a:cubicBezTo>
                <a:lnTo>
                  <a:pt x="551" y="2081"/>
                </a:lnTo>
                <a:cubicBezTo>
                  <a:pt x="723" y="1588"/>
                  <a:pt x="1077" y="1152"/>
                  <a:pt x="1496" y="832"/>
                </a:cubicBezTo>
                <a:cubicBezTo>
                  <a:pt x="1923" y="511"/>
                  <a:pt x="2449" y="314"/>
                  <a:pt x="2967" y="289"/>
                </a:cubicBezTo>
                <a:cubicBezTo>
                  <a:pt x="3003" y="288"/>
                  <a:pt x="3039" y="287"/>
                  <a:pt x="3075" y="287"/>
                </a:cubicBezTo>
                <a:close/>
                <a:moveTo>
                  <a:pt x="3163" y="1"/>
                </a:moveTo>
                <a:cubicBezTo>
                  <a:pt x="2654" y="1"/>
                  <a:pt x="2147" y="146"/>
                  <a:pt x="1710" y="405"/>
                </a:cubicBezTo>
                <a:cubicBezTo>
                  <a:pt x="1208" y="700"/>
                  <a:pt x="789" y="1119"/>
                  <a:pt x="526" y="1637"/>
                </a:cubicBezTo>
                <a:cubicBezTo>
                  <a:pt x="395" y="1884"/>
                  <a:pt x="304" y="2163"/>
                  <a:pt x="255" y="2443"/>
                </a:cubicBezTo>
                <a:cubicBezTo>
                  <a:pt x="0" y="4037"/>
                  <a:pt x="649" y="5483"/>
                  <a:pt x="2342" y="5878"/>
                </a:cubicBezTo>
                <a:cubicBezTo>
                  <a:pt x="2609" y="5940"/>
                  <a:pt x="2885" y="5969"/>
                  <a:pt x="3160" y="5969"/>
                </a:cubicBezTo>
                <a:cubicBezTo>
                  <a:pt x="3249" y="5969"/>
                  <a:pt x="3339" y="5966"/>
                  <a:pt x="3427" y="5960"/>
                </a:cubicBezTo>
                <a:cubicBezTo>
                  <a:pt x="4134" y="5910"/>
                  <a:pt x="4882" y="5730"/>
                  <a:pt x="5424" y="5261"/>
                </a:cubicBezTo>
                <a:cubicBezTo>
                  <a:pt x="5860" y="4891"/>
                  <a:pt x="6139" y="4357"/>
                  <a:pt x="6254" y="3799"/>
                </a:cubicBezTo>
                <a:cubicBezTo>
                  <a:pt x="6377" y="3231"/>
                  <a:pt x="6336" y="2623"/>
                  <a:pt x="6114" y="2081"/>
                </a:cubicBezTo>
                <a:cubicBezTo>
                  <a:pt x="5892" y="1514"/>
                  <a:pt x="5514" y="1021"/>
                  <a:pt x="5030" y="651"/>
                </a:cubicBezTo>
                <a:cubicBezTo>
                  <a:pt x="4553" y="289"/>
                  <a:pt x="3986" y="59"/>
                  <a:pt x="3386" y="10"/>
                </a:cubicBezTo>
                <a:cubicBezTo>
                  <a:pt x="3312" y="4"/>
                  <a:pt x="3238" y="1"/>
                  <a:pt x="3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806627" y="2778879"/>
            <a:ext cx="797696" cy="746543"/>
          </a:xfrm>
          <a:custGeom>
            <a:avLst/>
            <a:gdLst/>
            <a:ahLst/>
            <a:cxnLst/>
            <a:rect l="l" t="t" r="r" b="b"/>
            <a:pathLst>
              <a:path w="6378" h="5969" extrusionOk="0">
                <a:moveTo>
                  <a:pt x="3075" y="287"/>
                </a:moveTo>
                <a:cubicBezTo>
                  <a:pt x="3580" y="287"/>
                  <a:pt x="4074" y="447"/>
                  <a:pt x="4504" y="692"/>
                </a:cubicBezTo>
                <a:cubicBezTo>
                  <a:pt x="4750" y="840"/>
                  <a:pt x="4939" y="988"/>
                  <a:pt x="5136" y="1185"/>
                </a:cubicBezTo>
                <a:cubicBezTo>
                  <a:pt x="5334" y="1391"/>
                  <a:pt x="5482" y="1571"/>
                  <a:pt x="5621" y="1818"/>
                </a:cubicBezTo>
                <a:cubicBezTo>
                  <a:pt x="5884" y="2278"/>
                  <a:pt x="6007" y="2788"/>
                  <a:pt x="5983" y="3322"/>
                </a:cubicBezTo>
                <a:cubicBezTo>
                  <a:pt x="5975" y="3388"/>
                  <a:pt x="5975" y="3462"/>
                  <a:pt x="5966" y="3527"/>
                </a:cubicBezTo>
                <a:cubicBezTo>
                  <a:pt x="5966" y="3527"/>
                  <a:pt x="5966" y="3536"/>
                  <a:pt x="5966" y="3536"/>
                </a:cubicBezTo>
                <a:cubicBezTo>
                  <a:pt x="5966" y="3536"/>
                  <a:pt x="5966" y="3544"/>
                  <a:pt x="5958" y="3544"/>
                </a:cubicBezTo>
                <a:cubicBezTo>
                  <a:pt x="5958" y="3560"/>
                  <a:pt x="5958" y="3577"/>
                  <a:pt x="5950" y="3593"/>
                </a:cubicBezTo>
                <a:cubicBezTo>
                  <a:pt x="5950" y="3626"/>
                  <a:pt x="5942" y="3659"/>
                  <a:pt x="5934" y="3700"/>
                </a:cubicBezTo>
                <a:cubicBezTo>
                  <a:pt x="5909" y="3831"/>
                  <a:pt x="5876" y="3955"/>
                  <a:pt x="5827" y="4086"/>
                </a:cubicBezTo>
                <a:cubicBezTo>
                  <a:pt x="5818" y="4111"/>
                  <a:pt x="5810" y="4144"/>
                  <a:pt x="5794" y="4177"/>
                </a:cubicBezTo>
                <a:cubicBezTo>
                  <a:pt x="5794" y="4185"/>
                  <a:pt x="5786" y="4201"/>
                  <a:pt x="5777" y="4218"/>
                </a:cubicBezTo>
                <a:cubicBezTo>
                  <a:pt x="5777" y="4218"/>
                  <a:pt x="5769" y="4242"/>
                  <a:pt x="5769" y="4242"/>
                </a:cubicBezTo>
                <a:cubicBezTo>
                  <a:pt x="5745" y="4300"/>
                  <a:pt x="5712" y="4366"/>
                  <a:pt x="5679" y="4423"/>
                </a:cubicBezTo>
                <a:cubicBezTo>
                  <a:pt x="5646" y="4481"/>
                  <a:pt x="5613" y="4538"/>
                  <a:pt x="5580" y="4587"/>
                </a:cubicBezTo>
                <a:lnTo>
                  <a:pt x="5531" y="4661"/>
                </a:lnTo>
                <a:cubicBezTo>
                  <a:pt x="5523" y="4670"/>
                  <a:pt x="5514" y="4686"/>
                  <a:pt x="5506" y="4694"/>
                </a:cubicBezTo>
                <a:cubicBezTo>
                  <a:pt x="5498" y="4702"/>
                  <a:pt x="5490" y="4711"/>
                  <a:pt x="5490" y="4719"/>
                </a:cubicBezTo>
                <a:cubicBezTo>
                  <a:pt x="5490" y="4719"/>
                  <a:pt x="5482" y="4719"/>
                  <a:pt x="5482" y="4727"/>
                </a:cubicBezTo>
                <a:cubicBezTo>
                  <a:pt x="5293" y="4949"/>
                  <a:pt x="5120" y="5105"/>
                  <a:pt x="4873" y="5245"/>
                </a:cubicBezTo>
                <a:cubicBezTo>
                  <a:pt x="4578" y="5401"/>
                  <a:pt x="4249" y="5500"/>
                  <a:pt x="3920" y="5557"/>
                </a:cubicBezTo>
                <a:cubicBezTo>
                  <a:pt x="3675" y="5606"/>
                  <a:pt x="3426" y="5632"/>
                  <a:pt x="3176" y="5632"/>
                </a:cubicBezTo>
                <a:cubicBezTo>
                  <a:pt x="3090" y="5632"/>
                  <a:pt x="3004" y="5629"/>
                  <a:pt x="2918" y="5623"/>
                </a:cubicBezTo>
                <a:cubicBezTo>
                  <a:pt x="2753" y="5615"/>
                  <a:pt x="2597" y="5590"/>
                  <a:pt x="2433" y="5549"/>
                </a:cubicBezTo>
                <a:cubicBezTo>
                  <a:pt x="2359" y="5532"/>
                  <a:pt x="2277" y="5516"/>
                  <a:pt x="2203" y="5491"/>
                </a:cubicBezTo>
                <a:cubicBezTo>
                  <a:pt x="2162" y="5475"/>
                  <a:pt x="2129" y="5467"/>
                  <a:pt x="2088" y="5450"/>
                </a:cubicBezTo>
                <a:cubicBezTo>
                  <a:pt x="2063" y="5442"/>
                  <a:pt x="2046" y="5434"/>
                  <a:pt x="2022" y="5426"/>
                </a:cubicBezTo>
                <a:lnTo>
                  <a:pt x="1981" y="5409"/>
                </a:lnTo>
                <a:cubicBezTo>
                  <a:pt x="1973" y="5405"/>
                  <a:pt x="1968" y="5403"/>
                  <a:pt x="1967" y="5403"/>
                </a:cubicBezTo>
                <a:lnTo>
                  <a:pt x="1967" y="5403"/>
                </a:lnTo>
                <a:cubicBezTo>
                  <a:pt x="1966" y="5403"/>
                  <a:pt x="1968" y="5405"/>
                  <a:pt x="1973" y="5409"/>
                </a:cubicBezTo>
                <a:cubicBezTo>
                  <a:pt x="699" y="4859"/>
                  <a:pt x="82" y="3404"/>
                  <a:pt x="551" y="2089"/>
                </a:cubicBezTo>
                <a:lnTo>
                  <a:pt x="551" y="2081"/>
                </a:lnTo>
                <a:cubicBezTo>
                  <a:pt x="723" y="1588"/>
                  <a:pt x="1077" y="1152"/>
                  <a:pt x="1496" y="832"/>
                </a:cubicBezTo>
                <a:cubicBezTo>
                  <a:pt x="1923" y="511"/>
                  <a:pt x="2449" y="314"/>
                  <a:pt x="2967" y="289"/>
                </a:cubicBezTo>
                <a:cubicBezTo>
                  <a:pt x="3003" y="288"/>
                  <a:pt x="3039" y="287"/>
                  <a:pt x="3075" y="287"/>
                </a:cubicBezTo>
                <a:close/>
                <a:moveTo>
                  <a:pt x="3163" y="1"/>
                </a:moveTo>
                <a:cubicBezTo>
                  <a:pt x="2654" y="1"/>
                  <a:pt x="2147" y="146"/>
                  <a:pt x="1710" y="405"/>
                </a:cubicBezTo>
                <a:cubicBezTo>
                  <a:pt x="1208" y="700"/>
                  <a:pt x="789" y="1119"/>
                  <a:pt x="526" y="1637"/>
                </a:cubicBezTo>
                <a:cubicBezTo>
                  <a:pt x="395" y="1884"/>
                  <a:pt x="304" y="2163"/>
                  <a:pt x="255" y="2443"/>
                </a:cubicBezTo>
                <a:cubicBezTo>
                  <a:pt x="0" y="4037"/>
                  <a:pt x="649" y="5483"/>
                  <a:pt x="2342" y="5878"/>
                </a:cubicBezTo>
                <a:cubicBezTo>
                  <a:pt x="2609" y="5940"/>
                  <a:pt x="2885" y="5969"/>
                  <a:pt x="3160" y="5969"/>
                </a:cubicBezTo>
                <a:cubicBezTo>
                  <a:pt x="3249" y="5969"/>
                  <a:pt x="3339" y="5966"/>
                  <a:pt x="3427" y="5960"/>
                </a:cubicBezTo>
                <a:cubicBezTo>
                  <a:pt x="4134" y="5910"/>
                  <a:pt x="4882" y="5730"/>
                  <a:pt x="5424" y="5261"/>
                </a:cubicBezTo>
                <a:cubicBezTo>
                  <a:pt x="5860" y="4891"/>
                  <a:pt x="6139" y="4357"/>
                  <a:pt x="6254" y="3799"/>
                </a:cubicBezTo>
                <a:cubicBezTo>
                  <a:pt x="6377" y="3231"/>
                  <a:pt x="6336" y="2623"/>
                  <a:pt x="6114" y="2081"/>
                </a:cubicBezTo>
                <a:cubicBezTo>
                  <a:pt x="5892" y="1514"/>
                  <a:pt x="5514" y="1021"/>
                  <a:pt x="5030" y="651"/>
                </a:cubicBezTo>
                <a:cubicBezTo>
                  <a:pt x="4553" y="289"/>
                  <a:pt x="3986" y="59"/>
                  <a:pt x="3386" y="10"/>
                </a:cubicBezTo>
                <a:cubicBezTo>
                  <a:pt x="3312" y="4"/>
                  <a:pt x="3238" y="1"/>
                  <a:pt x="3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806627" y="3749979"/>
            <a:ext cx="797696" cy="746543"/>
          </a:xfrm>
          <a:custGeom>
            <a:avLst/>
            <a:gdLst/>
            <a:ahLst/>
            <a:cxnLst/>
            <a:rect l="l" t="t" r="r" b="b"/>
            <a:pathLst>
              <a:path w="6378" h="5969" extrusionOk="0">
                <a:moveTo>
                  <a:pt x="3075" y="287"/>
                </a:moveTo>
                <a:cubicBezTo>
                  <a:pt x="3580" y="287"/>
                  <a:pt x="4074" y="447"/>
                  <a:pt x="4504" y="692"/>
                </a:cubicBezTo>
                <a:cubicBezTo>
                  <a:pt x="4750" y="840"/>
                  <a:pt x="4939" y="988"/>
                  <a:pt x="5136" y="1185"/>
                </a:cubicBezTo>
                <a:cubicBezTo>
                  <a:pt x="5334" y="1391"/>
                  <a:pt x="5482" y="1571"/>
                  <a:pt x="5621" y="1818"/>
                </a:cubicBezTo>
                <a:cubicBezTo>
                  <a:pt x="5884" y="2278"/>
                  <a:pt x="6007" y="2788"/>
                  <a:pt x="5983" y="3322"/>
                </a:cubicBezTo>
                <a:cubicBezTo>
                  <a:pt x="5975" y="3388"/>
                  <a:pt x="5975" y="3462"/>
                  <a:pt x="5966" y="3527"/>
                </a:cubicBezTo>
                <a:cubicBezTo>
                  <a:pt x="5966" y="3527"/>
                  <a:pt x="5966" y="3536"/>
                  <a:pt x="5966" y="3536"/>
                </a:cubicBezTo>
                <a:cubicBezTo>
                  <a:pt x="5966" y="3536"/>
                  <a:pt x="5966" y="3544"/>
                  <a:pt x="5958" y="3544"/>
                </a:cubicBezTo>
                <a:cubicBezTo>
                  <a:pt x="5958" y="3560"/>
                  <a:pt x="5958" y="3577"/>
                  <a:pt x="5950" y="3593"/>
                </a:cubicBezTo>
                <a:cubicBezTo>
                  <a:pt x="5950" y="3626"/>
                  <a:pt x="5942" y="3659"/>
                  <a:pt x="5934" y="3700"/>
                </a:cubicBezTo>
                <a:cubicBezTo>
                  <a:pt x="5909" y="3831"/>
                  <a:pt x="5876" y="3955"/>
                  <a:pt x="5827" y="4086"/>
                </a:cubicBezTo>
                <a:cubicBezTo>
                  <a:pt x="5818" y="4111"/>
                  <a:pt x="5810" y="4144"/>
                  <a:pt x="5794" y="4177"/>
                </a:cubicBezTo>
                <a:cubicBezTo>
                  <a:pt x="5794" y="4185"/>
                  <a:pt x="5786" y="4201"/>
                  <a:pt x="5777" y="4218"/>
                </a:cubicBezTo>
                <a:cubicBezTo>
                  <a:pt x="5777" y="4218"/>
                  <a:pt x="5769" y="4242"/>
                  <a:pt x="5769" y="4242"/>
                </a:cubicBezTo>
                <a:cubicBezTo>
                  <a:pt x="5745" y="4300"/>
                  <a:pt x="5712" y="4366"/>
                  <a:pt x="5679" y="4423"/>
                </a:cubicBezTo>
                <a:cubicBezTo>
                  <a:pt x="5646" y="4481"/>
                  <a:pt x="5613" y="4538"/>
                  <a:pt x="5580" y="4587"/>
                </a:cubicBezTo>
                <a:lnTo>
                  <a:pt x="5531" y="4661"/>
                </a:lnTo>
                <a:cubicBezTo>
                  <a:pt x="5523" y="4670"/>
                  <a:pt x="5514" y="4686"/>
                  <a:pt x="5506" y="4694"/>
                </a:cubicBezTo>
                <a:cubicBezTo>
                  <a:pt x="5498" y="4702"/>
                  <a:pt x="5490" y="4711"/>
                  <a:pt x="5490" y="4719"/>
                </a:cubicBezTo>
                <a:cubicBezTo>
                  <a:pt x="5490" y="4719"/>
                  <a:pt x="5482" y="4719"/>
                  <a:pt x="5482" y="4727"/>
                </a:cubicBezTo>
                <a:cubicBezTo>
                  <a:pt x="5293" y="4949"/>
                  <a:pt x="5120" y="5105"/>
                  <a:pt x="4873" y="5245"/>
                </a:cubicBezTo>
                <a:cubicBezTo>
                  <a:pt x="4578" y="5401"/>
                  <a:pt x="4249" y="5500"/>
                  <a:pt x="3920" y="5557"/>
                </a:cubicBezTo>
                <a:cubicBezTo>
                  <a:pt x="3675" y="5606"/>
                  <a:pt x="3426" y="5632"/>
                  <a:pt x="3176" y="5632"/>
                </a:cubicBezTo>
                <a:cubicBezTo>
                  <a:pt x="3090" y="5632"/>
                  <a:pt x="3004" y="5629"/>
                  <a:pt x="2918" y="5623"/>
                </a:cubicBezTo>
                <a:cubicBezTo>
                  <a:pt x="2753" y="5615"/>
                  <a:pt x="2597" y="5590"/>
                  <a:pt x="2433" y="5549"/>
                </a:cubicBezTo>
                <a:cubicBezTo>
                  <a:pt x="2359" y="5532"/>
                  <a:pt x="2277" y="5516"/>
                  <a:pt x="2203" y="5491"/>
                </a:cubicBezTo>
                <a:cubicBezTo>
                  <a:pt x="2162" y="5475"/>
                  <a:pt x="2129" y="5467"/>
                  <a:pt x="2088" y="5450"/>
                </a:cubicBezTo>
                <a:cubicBezTo>
                  <a:pt x="2063" y="5442"/>
                  <a:pt x="2046" y="5434"/>
                  <a:pt x="2022" y="5426"/>
                </a:cubicBezTo>
                <a:lnTo>
                  <a:pt x="1981" y="5409"/>
                </a:lnTo>
                <a:cubicBezTo>
                  <a:pt x="1973" y="5405"/>
                  <a:pt x="1968" y="5403"/>
                  <a:pt x="1967" y="5403"/>
                </a:cubicBezTo>
                <a:lnTo>
                  <a:pt x="1967" y="5403"/>
                </a:lnTo>
                <a:cubicBezTo>
                  <a:pt x="1966" y="5403"/>
                  <a:pt x="1968" y="5405"/>
                  <a:pt x="1973" y="5409"/>
                </a:cubicBezTo>
                <a:cubicBezTo>
                  <a:pt x="699" y="4859"/>
                  <a:pt x="82" y="3404"/>
                  <a:pt x="551" y="2089"/>
                </a:cubicBezTo>
                <a:lnTo>
                  <a:pt x="551" y="2081"/>
                </a:lnTo>
                <a:cubicBezTo>
                  <a:pt x="723" y="1588"/>
                  <a:pt x="1077" y="1152"/>
                  <a:pt x="1496" y="832"/>
                </a:cubicBezTo>
                <a:cubicBezTo>
                  <a:pt x="1923" y="511"/>
                  <a:pt x="2449" y="314"/>
                  <a:pt x="2967" y="289"/>
                </a:cubicBezTo>
                <a:cubicBezTo>
                  <a:pt x="3003" y="288"/>
                  <a:pt x="3039" y="287"/>
                  <a:pt x="3075" y="287"/>
                </a:cubicBezTo>
                <a:close/>
                <a:moveTo>
                  <a:pt x="3163" y="1"/>
                </a:moveTo>
                <a:cubicBezTo>
                  <a:pt x="2654" y="1"/>
                  <a:pt x="2147" y="146"/>
                  <a:pt x="1710" y="405"/>
                </a:cubicBezTo>
                <a:cubicBezTo>
                  <a:pt x="1208" y="700"/>
                  <a:pt x="789" y="1119"/>
                  <a:pt x="526" y="1637"/>
                </a:cubicBezTo>
                <a:cubicBezTo>
                  <a:pt x="395" y="1884"/>
                  <a:pt x="304" y="2163"/>
                  <a:pt x="255" y="2443"/>
                </a:cubicBezTo>
                <a:cubicBezTo>
                  <a:pt x="0" y="4037"/>
                  <a:pt x="649" y="5483"/>
                  <a:pt x="2342" y="5878"/>
                </a:cubicBezTo>
                <a:cubicBezTo>
                  <a:pt x="2609" y="5940"/>
                  <a:pt x="2885" y="5969"/>
                  <a:pt x="3160" y="5969"/>
                </a:cubicBezTo>
                <a:cubicBezTo>
                  <a:pt x="3249" y="5969"/>
                  <a:pt x="3339" y="5966"/>
                  <a:pt x="3427" y="5960"/>
                </a:cubicBezTo>
                <a:cubicBezTo>
                  <a:pt x="4134" y="5910"/>
                  <a:pt x="4882" y="5730"/>
                  <a:pt x="5424" y="5261"/>
                </a:cubicBezTo>
                <a:cubicBezTo>
                  <a:pt x="5860" y="4891"/>
                  <a:pt x="6139" y="4357"/>
                  <a:pt x="6254" y="3799"/>
                </a:cubicBezTo>
                <a:cubicBezTo>
                  <a:pt x="6377" y="3231"/>
                  <a:pt x="6336" y="2623"/>
                  <a:pt x="6114" y="2081"/>
                </a:cubicBezTo>
                <a:cubicBezTo>
                  <a:pt x="5892" y="1514"/>
                  <a:pt x="5514" y="1021"/>
                  <a:pt x="5030" y="651"/>
                </a:cubicBezTo>
                <a:cubicBezTo>
                  <a:pt x="4553" y="289"/>
                  <a:pt x="3986" y="59"/>
                  <a:pt x="3386" y="10"/>
                </a:cubicBezTo>
                <a:cubicBezTo>
                  <a:pt x="3312" y="4"/>
                  <a:pt x="3238" y="1"/>
                  <a:pt x="3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txBox="1"/>
          <p:nvPr/>
        </p:nvSpPr>
        <p:spPr>
          <a:xfrm flipH="1">
            <a:off x="806615" y="2905662"/>
            <a:ext cx="764400" cy="393300"/>
          </a:xfrm>
          <a:prstGeom prst="rect">
            <a:avLst/>
          </a:prstGeom>
          <a:noFill/>
          <a:ln>
            <a:noFill/>
          </a:ln>
        </p:spPr>
        <p:txBody>
          <a:bodyPr spcFirstLastPara="1" wrap="square" lIns="91425" tIns="36575" rIns="91425" bIns="91425" anchor="ctr" anchorCtr="0">
            <a:noAutofit/>
          </a:bodyPr>
          <a:lstStyle/>
          <a:p>
            <a:pPr marL="0" lvl="0" indent="0" algn="ctr" rtl="0">
              <a:spcBef>
                <a:spcPts val="0"/>
              </a:spcBef>
              <a:spcAft>
                <a:spcPts val="0"/>
              </a:spcAft>
              <a:buNone/>
            </a:pPr>
            <a:r>
              <a:rPr lang="en" sz="2400" b="1">
                <a:solidFill>
                  <a:schemeClr val="dk1"/>
                </a:solidFill>
                <a:latin typeface="Patrick Hand"/>
                <a:ea typeface="Patrick Hand"/>
                <a:cs typeface="Patrick Hand"/>
                <a:sym typeface="Patrick Hand"/>
              </a:rPr>
              <a:t>2nd</a:t>
            </a:r>
            <a:endParaRPr sz="2400" b="1">
              <a:solidFill>
                <a:schemeClr val="dk1"/>
              </a:solidFill>
              <a:latin typeface="Patrick Hand"/>
              <a:ea typeface="Patrick Hand"/>
              <a:cs typeface="Patrick Hand"/>
              <a:sym typeface="Patrick Hand"/>
            </a:endParaRPr>
          </a:p>
        </p:txBody>
      </p:sp>
      <p:sp>
        <p:nvSpPr>
          <p:cNvPr id="390" name="Google Shape;390;p20"/>
          <p:cNvSpPr txBox="1"/>
          <p:nvPr/>
        </p:nvSpPr>
        <p:spPr>
          <a:xfrm>
            <a:off x="-294525" y="384620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dk1"/>
                </a:solidFill>
                <a:latin typeface="Patrick Hand"/>
                <a:ea typeface="Patrick Hand"/>
                <a:cs typeface="Patrick Hand"/>
                <a:sym typeface="Patrick Hand"/>
              </a:rPr>
              <a:t>3rd</a:t>
            </a:r>
            <a:endParaRPr/>
          </a:p>
        </p:txBody>
      </p:sp>
      <p:sp>
        <p:nvSpPr>
          <p:cNvPr id="391" name="Google Shape;391;p20"/>
          <p:cNvSpPr/>
          <p:nvPr/>
        </p:nvSpPr>
        <p:spPr>
          <a:xfrm>
            <a:off x="6503631" y="1867129"/>
            <a:ext cx="1920321" cy="2628865"/>
          </a:xfrm>
          <a:custGeom>
            <a:avLst/>
            <a:gdLst/>
            <a:ahLst/>
            <a:cxnLst/>
            <a:rect l="l" t="t" r="r" b="b"/>
            <a:pathLst>
              <a:path w="8128" h="11127" extrusionOk="0">
                <a:moveTo>
                  <a:pt x="7856" y="99"/>
                </a:moveTo>
                <a:cubicBezTo>
                  <a:pt x="7955" y="99"/>
                  <a:pt x="8029" y="181"/>
                  <a:pt x="8029" y="279"/>
                </a:cubicBezTo>
                <a:lnTo>
                  <a:pt x="8029" y="10856"/>
                </a:lnTo>
                <a:cubicBezTo>
                  <a:pt x="8029" y="10897"/>
                  <a:pt x="8013" y="10946"/>
                  <a:pt x="7980" y="10979"/>
                </a:cubicBezTo>
                <a:cubicBezTo>
                  <a:pt x="7947" y="11012"/>
                  <a:pt x="7898" y="11028"/>
                  <a:pt x="7856" y="11028"/>
                </a:cubicBezTo>
                <a:lnTo>
                  <a:pt x="280" y="11028"/>
                </a:lnTo>
                <a:cubicBezTo>
                  <a:pt x="181" y="11028"/>
                  <a:pt x="99" y="10954"/>
                  <a:pt x="99" y="10856"/>
                </a:cubicBezTo>
                <a:lnTo>
                  <a:pt x="99" y="279"/>
                </a:lnTo>
                <a:cubicBezTo>
                  <a:pt x="99" y="181"/>
                  <a:pt x="181" y="99"/>
                  <a:pt x="280" y="99"/>
                </a:cubicBezTo>
                <a:lnTo>
                  <a:pt x="1586" y="99"/>
                </a:lnTo>
                <a:lnTo>
                  <a:pt x="1479" y="485"/>
                </a:lnTo>
                <a:cubicBezTo>
                  <a:pt x="1471" y="501"/>
                  <a:pt x="1479" y="518"/>
                  <a:pt x="1488" y="526"/>
                </a:cubicBezTo>
                <a:cubicBezTo>
                  <a:pt x="1496" y="542"/>
                  <a:pt x="1512" y="551"/>
                  <a:pt x="1529" y="551"/>
                </a:cubicBezTo>
                <a:lnTo>
                  <a:pt x="6607" y="551"/>
                </a:lnTo>
                <a:cubicBezTo>
                  <a:pt x="6624" y="551"/>
                  <a:pt x="6640" y="542"/>
                  <a:pt x="6648" y="526"/>
                </a:cubicBezTo>
                <a:cubicBezTo>
                  <a:pt x="6657" y="518"/>
                  <a:pt x="6657" y="501"/>
                  <a:pt x="6657" y="485"/>
                </a:cubicBezTo>
                <a:lnTo>
                  <a:pt x="6542" y="99"/>
                </a:lnTo>
                <a:close/>
                <a:moveTo>
                  <a:pt x="280" y="0"/>
                </a:moveTo>
                <a:cubicBezTo>
                  <a:pt x="206" y="0"/>
                  <a:pt x="132" y="33"/>
                  <a:pt x="82" y="82"/>
                </a:cubicBezTo>
                <a:cubicBezTo>
                  <a:pt x="25" y="132"/>
                  <a:pt x="0" y="205"/>
                  <a:pt x="0" y="279"/>
                </a:cubicBezTo>
                <a:lnTo>
                  <a:pt x="0" y="10856"/>
                </a:lnTo>
                <a:cubicBezTo>
                  <a:pt x="0" y="10930"/>
                  <a:pt x="33" y="10995"/>
                  <a:pt x="82" y="11045"/>
                </a:cubicBezTo>
                <a:cubicBezTo>
                  <a:pt x="132" y="11102"/>
                  <a:pt x="197" y="11127"/>
                  <a:pt x="280" y="11127"/>
                </a:cubicBezTo>
                <a:lnTo>
                  <a:pt x="7856" y="11127"/>
                </a:lnTo>
                <a:cubicBezTo>
                  <a:pt x="7930" y="11127"/>
                  <a:pt x="7996" y="11102"/>
                  <a:pt x="8054" y="11053"/>
                </a:cubicBezTo>
                <a:cubicBezTo>
                  <a:pt x="8103" y="10995"/>
                  <a:pt x="8128" y="10930"/>
                  <a:pt x="8128" y="10856"/>
                </a:cubicBezTo>
                <a:lnTo>
                  <a:pt x="8128" y="279"/>
                </a:lnTo>
                <a:cubicBezTo>
                  <a:pt x="8128" y="205"/>
                  <a:pt x="8103" y="140"/>
                  <a:pt x="8054" y="82"/>
                </a:cubicBezTo>
                <a:cubicBezTo>
                  <a:pt x="7996" y="33"/>
                  <a:pt x="7930" y="0"/>
                  <a:pt x="7856" y="0"/>
                </a:cubicBezTo>
                <a:lnTo>
                  <a:pt x="6476" y="0"/>
                </a:lnTo>
                <a:cubicBezTo>
                  <a:pt x="6459" y="0"/>
                  <a:pt x="6451" y="8"/>
                  <a:pt x="6443" y="25"/>
                </a:cubicBezTo>
                <a:cubicBezTo>
                  <a:pt x="6427" y="33"/>
                  <a:pt x="6427" y="49"/>
                  <a:pt x="6435" y="66"/>
                </a:cubicBezTo>
                <a:lnTo>
                  <a:pt x="6542" y="452"/>
                </a:lnTo>
                <a:lnTo>
                  <a:pt x="1594" y="452"/>
                </a:lnTo>
                <a:lnTo>
                  <a:pt x="1701" y="66"/>
                </a:lnTo>
                <a:cubicBezTo>
                  <a:pt x="1710" y="49"/>
                  <a:pt x="1701" y="33"/>
                  <a:pt x="1693" y="25"/>
                </a:cubicBezTo>
                <a:cubicBezTo>
                  <a:pt x="1685" y="8"/>
                  <a:pt x="1668" y="0"/>
                  <a:pt x="1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6608407" y="2017510"/>
            <a:ext cx="1710759" cy="2330232"/>
          </a:xfrm>
          <a:custGeom>
            <a:avLst/>
            <a:gdLst/>
            <a:ahLst/>
            <a:cxnLst/>
            <a:rect l="l" t="t" r="r" b="b"/>
            <a:pathLst>
              <a:path w="7241" h="9863" extrusionOk="0">
                <a:moveTo>
                  <a:pt x="7142" y="100"/>
                </a:moveTo>
                <a:lnTo>
                  <a:pt x="7142" y="9755"/>
                </a:lnTo>
                <a:lnTo>
                  <a:pt x="100" y="9755"/>
                </a:lnTo>
                <a:lnTo>
                  <a:pt x="100" y="100"/>
                </a:lnTo>
                <a:close/>
                <a:moveTo>
                  <a:pt x="50" y="1"/>
                </a:moveTo>
                <a:cubicBezTo>
                  <a:pt x="26" y="1"/>
                  <a:pt x="1" y="17"/>
                  <a:pt x="1" y="50"/>
                </a:cubicBezTo>
                <a:lnTo>
                  <a:pt x="1" y="9813"/>
                </a:lnTo>
                <a:cubicBezTo>
                  <a:pt x="1" y="9821"/>
                  <a:pt x="9" y="9838"/>
                  <a:pt x="17" y="9846"/>
                </a:cubicBezTo>
                <a:cubicBezTo>
                  <a:pt x="26" y="9854"/>
                  <a:pt x="34" y="9862"/>
                  <a:pt x="50" y="9862"/>
                </a:cubicBezTo>
                <a:lnTo>
                  <a:pt x="7192" y="9862"/>
                </a:lnTo>
                <a:cubicBezTo>
                  <a:pt x="7224" y="9862"/>
                  <a:pt x="7241" y="9838"/>
                  <a:pt x="7241" y="9813"/>
                </a:cubicBezTo>
                <a:lnTo>
                  <a:pt x="7241" y="50"/>
                </a:lnTo>
                <a:cubicBezTo>
                  <a:pt x="7241" y="17"/>
                  <a:pt x="7216" y="1"/>
                  <a:pt x="7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6744380" y="2209572"/>
            <a:ext cx="1438823" cy="724373"/>
          </a:xfrm>
          <a:custGeom>
            <a:avLst/>
            <a:gdLst/>
            <a:ahLst/>
            <a:cxnLst/>
            <a:rect l="l" t="t" r="r" b="b"/>
            <a:pathLst>
              <a:path w="6090" h="3066" extrusionOk="0">
                <a:moveTo>
                  <a:pt x="5991" y="99"/>
                </a:moveTo>
                <a:lnTo>
                  <a:pt x="5991" y="2967"/>
                </a:lnTo>
                <a:lnTo>
                  <a:pt x="99" y="2967"/>
                </a:lnTo>
                <a:lnTo>
                  <a:pt x="99" y="99"/>
                </a:lnTo>
                <a:close/>
                <a:moveTo>
                  <a:pt x="50" y="0"/>
                </a:moveTo>
                <a:cubicBezTo>
                  <a:pt x="25" y="0"/>
                  <a:pt x="0" y="16"/>
                  <a:pt x="0" y="49"/>
                </a:cubicBezTo>
                <a:lnTo>
                  <a:pt x="0" y="3016"/>
                </a:lnTo>
                <a:cubicBezTo>
                  <a:pt x="0" y="3024"/>
                  <a:pt x="0" y="3041"/>
                  <a:pt x="17" y="3049"/>
                </a:cubicBezTo>
                <a:cubicBezTo>
                  <a:pt x="25" y="3057"/>
                  <a:pt x="33" y="3065"/>
                  <a:pt x="50" y="3065"/>
                </a:cubicBezTo>
                <a:lnTo>
                  <a:pt x="6040" y="3065"/>
                </a:lnTo>
                <a:cubicBezTo>
                  <a:pt x="6073" y="3065"/>
                  <a:pt x="6090" y="3041"/>
                  <a:pt x="6090" y="3016"/>
                </a:cubicBezTo>
                <a:lnTo>
                  <a:pt x="6090" y="49"/>
                </a:lnTo>
                <a:cubicBezTo>
                  <a:pt x="6090" y="16"/>
                  <a:pt x="6073" y="0"/>
                  <a:pt x="6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083992" y="2030247"/>
            <a:ext cx="433301" cy="141992"/>
          </a:xfrm>
          <a:custGeom>
            <a:avLst/>
            <a:gdLst/>
            <a:ahLst/>
            <a:cxnLst/>
            <a:rect l="l" t="t" r="r" b="b"/>
            <a:pathLst>
              <a:path w="1834" h="601" extrusionOk="0">
                <a:moveTo>
                  <a:pt x="1587" y="99"/>
                </a:moveTo>
                <a:cubicBezTo>
                  <a:pt x="1628" y="99"/>
                  <a:pt x="1669" y="115"/>
                  <a:pt x="1693" y="140"/>
                </a:cubicBezTo>
                <a:cubicBezTo>
                  <a:pt x="1718" y="165"/>
                  <a:pt x="1735" y="206"/>
                  <a:pt x="1735" y="247"/>
                </a:cubicBezTo>
                <a:lnTo>
                  <a:pt x="1735" y="354"/>
                </a:lnTo>
                <a:cubicBezTo>
                  <a:pt x="1735" y="436"/>
                  <a:pt x="1669" y="502"/>
                  <a:pt x="1587" y="502"/>
                </a:cubicBezTo>
                <a:lnTo>
                  <a:pt x="247" y="502"/>
                </a:lnTo>
                <a:cubicBezTo>
                  <a:pt x="165" y="502"/>
                  <a:pt x="99" y="436"/>
                  <a:pt x="99" y="354"/>
                </a:cubicBezTo>
                <a:lnTo>
                  <a:pt x="99" y="247"/>
                </a:lnTo>
                <a:cubicBezTo>
                  <a:pt x="99" y="165"/>
                  <a:pt x="165" y="99"/>
                  <a:pt x="247" y="99"/>
                </a:cubicBezTo>
                <a:close/>
                <a:moveTo>
                  <a:pt x="247" y="0"/>
                </a:moveTo>
                <a:cubicBezTo>
                  <a:pt x="107" y="0"/>
                  <a:pt x="1" y="107"/>
                  <a:pt x="1" y="247"/>
                </a:cubicBezTo>
                <a:lnTo>
                  <a:pt x="1" y="354"/>
                </a:lnTo>
                <a:cubicBezTo>
                  <a:pt x="1" y="420"/>
                  <a:pt x="25" y="485"/>
                  <a:pt x="75" y="526"/>
                </a:cubicBezTo>
                <a:cubicBezTo>
                  <a:pt x="124" y="576"/>
                  <a:pt x="181" y="600"/>
                  <a:pt x="247" y="600"/>
                </a:cubicBezTo>
                <a:lnTo>
                  <a:pt x="1587" y="600"/>
                </a:lnTo>
                <a:cubicBezTo>
                  <a:pt x="1726" y="600"/>
                  <a:pt x="1833" y="493"/>
                  <a:pt x="1833" y="354"/>
                </a:cubicBezTo>
                <a:lnTo>
                  <a:pt x="1833" y="247"/>
                </a:lnTo>
                <a:cubicBezTo>
                  <a:pt x="1833" y="107"/>
                  <a:pt x="1726"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6881170" y="1569429"/>
            <a:ext cx="1165234" cy="297688"/>
          </a:xfrm>
          <a:custGeom>
            <a:avLst/>
            <a:gdLst/>
            <a:ahLst/>
            <a:cxnLst/>
            <a:rect l="l" t="t" r="r" b="b"/>
            <a:pathLst>
              <a:path w="4932" h="1260" extrusionOk="0">
                <a:moveTo>
                  <a:pt x="1562" y="0"/>
                </a:moveTo>
                <a:cubicBezTo>
                  <a:pt x="1389" y="0"/>
                  <a:pt x="1225" y="74"/>
                  <a:pt x="1110" y="189"/>
                </a:cubicBezTo>
                <a:cubicBezTo>
                  <a:pt x="1003" y="296"/>
                  <a:pt x="938" y="444"/>
                  <a:pt x="921" y="592"/>
                </a:cubicBezTo>
                <a:lnTo>
                  <a:pt x="658" y="592"/>
                </a:lnTo>
                <a:cubicBezTo>
                  <a:pt x="379" y="592"/>
                  <a:pt x="124" y="789"/>
                  <a:pt x="42" y="1060"/>
                </a:cubicBezTo>
                <a:lnTo>
                  <a:pt x="1" y="1200"/>
                </a:lnTo>
                <a:cubicBezTo>
                  <a:pt x="1" y="1217"/>
                  <a:pt x="1" y="1233"/>
                  <a:pt x="17" y="1249"/>
                </a:cubicBezTo>
                <a:lnTo>
                  <a:pt x="9" y="1249"/>
                </a:lnTo>
                <a:cubicBezTo>
                  <a:pt x="17" y="1249"/>
                  <a:pt x="25" y="1258"/>
                  <a:pt x="34" y="1258"/>
                </a:cubicBezTo>
                <a:cubicBezTo>
                  <a:pt x="38" y="1259"/>
                  <a:pt x="43" y="1260"/>
                  <a:pt x="47" y="1260"/>
                </a:cubicBezTo>
                <a:cubicBezTo>
                  <a:pt x="69" y="1260"/>
                  <a:pt x="93" y="1245"/>
                  <a:pt x="99" y="1225"/>
                </a:cubicBezTo>
                <a:lnTo>
                  <a:pt x="140" y="1085"/>
                </a:lnTo>
                <a:cubicBezTo>
                  <a:pt x="206" y="855"/>
                  <a:pt x="420" y="691"/>
                  <a:pt x="658" y="691"/>
                </a:cubicBezTo>
                <a:lnTo>
                  <a:pt x="970" y="691"/>
                </a:lnTo>
                <a:cubicBezTo>
                  <a:pt x="995" y="691"/>
                  <a:pt x="1020" y="674"/>
                  <a:pt x="1020" y="641"/>
                </a:cubicBezTo>
                <a:cubicBezTo>
                  <a:pt x="1020" y="502"/>
                  <a:pt x="1077" y="362"/>
                  <a:pt x="1176" y="263"/>
                </a:cubicBezTo>
                <a:cubicBezTo>
                  <a:pt x="1283" y="156"/>
                  <a:pt x="1422" y="99"/>
                  <a:pt x="1562" y="99"/>
                </a:cubicBezTo>
                <a:lnTo>
                  <a:pt x="3280" y="99"/>
                </a:lnTo>
                <a:cubicBezTo>
                  <a:pt x="3584" y="99"/>
                  <a:pt x="3830" y="345"/>
                  <a:pt x="3830" y="641"/>
                </a:cubicBezTo>
                <a:cubicBezTo>
                  <a:pt x="3830" y="674"/>
                  <a:pt x="3847" y="691"/>
                  <a:pt x="3879" y="691"/>
                </a:cubicBezTo>
                <a:lnTo>
                  <a:pt x="4266" y="691"/>
                </a:lnTo>
                <a:cubicBezTo>
                  <a:pt x="4504" y="691"/>
                  <a:pt x="4718" y="855"/>
                  <a:pt x="4792" y="1085"/>
                </a:cubicBezTo>
                <a:lnTo>
                  <a:pt x="4825" y="1225"/>
                </a:lnTo>
                <a:cubicBezTo>
                  <a:pt x="4831" y="1245"/>
                  <a:pt x="4849" y="1260"/>
                  <a:pt x="4869" y="1260"/>
                </a:cubicBezTo>
                <a:cubicBezTo>
                  <a:pt x="4873" y="1260"/>
                  <a:pt x="4878" y="1259"/>
                  <a:pt x="4882" y="1258"/>
                </a:cubicBezTo>
                <a:cubicBezTo>
                  <a:pt x="4915" y="1249"/>
                  <a:pt x="4931" y="1225"/>
                  <a:pt x="4923" y="1200"/>
                </a:cubicBezTo>
                <a:lnTo>
                  <a:pt x="4882" y="1060"/>
                </a:lnTo>
                <a:cubicBezTo>
                  <a:pt x="4800" y="789"/>
                  <a:pt x="4545" y="592"/>
                  <a:pt x="4266" y="592"/>
                </a:cubicBezTo>
                <a:lnTo>
                  <a:pt x="3921" y="592"/>
                </a:lnTo>
                <a:cubicBezTo>
                  <a:pt x="3896" y="263"/>
                  <a:pt x="3617" y="0"/>
                  <a:pt x="3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6943301" y="1861239"/>
            <a:ext cx="1040962" cy="23390"/>
          </a:xfrm>
          <a:custGeom>
            <a:avLst/>
            <a:gdLst/>
            <a:ahLst/>
            <a:cxnLst/>
            <a:rect l="l" t="t" r="r" b="b"/>
            <a:pathLst>
              <a:path w="4406" h="99" extrusionOk="0">
                <a:moveTo>
                  <a:pt x="50" y="0"/>
                </a:moveTo>
                <a:cubicBezTo>
                  <a:pt x="26" y="0"/>
                  <a:pt x="1" y="17"/>
                  <a:pt x="1" y="50"/>
                </a:cubicBezTo>
                <a:cubicBezTo>
                  <a:pt x="1" y="58"/>
                  <a:pt x="9" y="74"/>
                  <a:pt x="17" y="82"/>
                </a:cubicBezTo>
                <a:cubicBezTo>
                  <a:pt x="26" y="91"/>
                  <a:pt x="34" y="99"/>
                  <a:pt x="50" y="99"/>
                </a:cubicBezTo>
                <a:lnTo>
                  <a:pt x="4356" y="99"/>
                </a:lnTo>
                <a:cubicBezTo>
                  <a:pt x="4389" y="99"/>
                  <a:pt x="4406" y="74"/>
                  <a:pt x="4406" y="50"/>
                </a:cubicBezTo>
                <a:cubicBezTo>
                  <a:pt x="4406" y="17"/>
                  <a:pt x="4389" y="0"/>
                  <a:pt x="4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6689775" y="3086000"/>
            <a:ext cx="320601" cy="297700"/>
          </a:xfrm>
          <a:custGeom>
            <a:avLst/>
            <a:gdLst/>
            <a:ahLst/>
            <a:cxnLst/>
            <a:rect l="l" t="t" r="r" b="b"/>
            <a:pathLst>
              <a:path w="1357" h="1365" extrusionOk="0">
                <a:moveTo>
                  <a:pt x="1258" y="99"/>
                </a:moveTo>
                <a:lnTo>
                  <a:pt x="1258" y="1266"/>
                </a:lnTo>
                <a:lnTo>
                  <a:pt x="100" y="1266"/>
                </a:lnTo>
                <a:lnTo>
                  <a:pt x="100" y="99"/>
                </a:lnTo>
                <a:close/>
                <a:moveTo>
                  <a:pt x="50" y="0"/>
                </a:moveTo>
                <a:cubicBezTo>
                  <a:pt x="26" y="0"/>
                  <a:pt x="1" y="25"/>
                  <a:pt x="1" y="50"/>
                </a:cubicBezTo>
                <a:lnTo>
                  <a:pt x="1" y="1315"/>
                </a:lnTo>
                <a:cubicBezTo>
                  <a:pt x="1" y="1323"/>
                  <a:pt x="9" y="1340"/>
                  <a:pt x="17" y="1348"/>
                </a:cubicBezTo>
                <a:cubicBezTo>
                  <a:pt x="26" y="1356"/>
                  <a:pt x="42" y="1364"/>
                  <a:pt x="50" y="1364"/>
                </a:cubicBezTo>
                <a:lnTo>
                  <a:pt x="1308" y="1364"/>
                </a:lnTo>
                <a:cubicBezTo>
                  <a:pt x="1340" y="1364"/>
                  <a:pt x="1357" y="1340"/>
                  <a:pt x="1357" y="1315"/>
                </a:cubicBezTo>
                <a:lnTo>
                  <a:pt x="1357" y="50"/>
                </a:lnTo>
                <a:cubicBezTo>
                  <a:pt x="1357" y="25"/>
                  <a:pt x="1340"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6689767" y="3427486"/>
            <a:ext cx="320605" cy="322495"/>
          </a:xfrm>
          <a:custGeom>
            <a:avLst/>
            <a:gdLst/>
            <a:ahLst/>
            <a:cxnLst/>
            <a:rect l="l" t="t" r="r" b="b"/>
            <a:pathLst>
              <a:path w="1357" h="1365" extrusionOk="0">
                <a:moveTo>
                  <a:pt x="1258" y="99"/>
                </a:moveTo>
                <a:lnTo>
                  <a:pt x="1258" y="1266"/>
                </a:lnTo>
                <a:lnTo>
                  <a:pt x="100" y="1266"/>
                </a:lnTo>
                <a:lnTo>
                  <a:pt x="100" y="99"/>
                </a:lnTo>
                <a:close/>
                <a:moveTo>
                  <a:pt x="50" y="0"/>
                </a:moveTo>
                <a:cubicBezTo>
                  <a:pt x="26" y="0"/>
                  <a:pt x="1" y="25"/>
                  <a:pt x="1" y="50"/>
                </a:cubicBezTo>
                <a:lnTo>
                  <a:pt x="1" y="1315"/>
                </a:lnTo>
                <a:cubicBezTo>
                  <a:pt x="1" y="1323"/>
                  <a:pt x="9" y="1340"/>
                  <a:pt x="17" y="1348"/>
                </a:cubicBezTo>
                <a:cubicBezTo>
                  <a:pt x="26" y="1356"/>
                  <a:pt x="42" y="1364"/>
                  <a:pt x="50" y="1364"/>
                </a:cubicBezTo>
                <a:lnTo>
                  <a:pt x="1308" y="1364"/>
                </a:lnTo>
                <a:cubicBezTo>
                  <a:pt x="1340" y="1364"/>
                  <a:pt x="1357" y="1340"/>
                  <a:pt x="1357" y="1315"/>
                </a:cubicBezTo>
                <a:lnTo>
                  <a:pt x="1357" y="50"/>
                </a:lnTo>
                <a:cubicBezTo>
                  <a:pt x="1357" y="25"/>
                  <a:pt x="1340"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6689767" y="3793761"/>
            <a:ext cx="320605" cy="322495"/>
          </a:xfrm>
          <a:custGeom>
            <a:avLst/>
            <a:gdLst/>
            <a:ahLst/>
            <a:cxnLst/>
            <a:rect l="l" t="t" r="r" b="b"/>
            <a:pathLst>
              <a:path w="1357" h="1365" extrusionOk="0">
                <a:moveTo>
                  <a:pt x="1258" y="99"/>
                </a:moveTo>
                <a:lnTo>
                  <a:pt x="1258" y="1266"/>
                </a:lnTo>
                <a:lnTo>
                  <a:pt x="100" y="1266"/>
                </a:lnTo>
                <a:lnTo>
                  <a:pt x="100" y="99"/>
                </a:lnTo>
                <a:close/>
                <a:moveTo>
                  <a:pt x="50" y="0"/>
                </a:moveTo>
                <a:cubicBezTo>
                  <a:pt x="26" y="0"/>
                  <a:pt x="1" y="25"/>
                  <a:pt x="1" y="50"/>
                </a:cubicBezTo>
                <a:lnTo>
                  <a:pt x="1" y="1315"/>
                </a:lnTo>
                <a:cubicBezTo>
                  <a:pt x="1" y="1323"/>
                  <a:pt x="9" y="1340"/>
                  <a:pt x="17" y="1348"/>
                </a:cubicBezTo>
                <a:cubicBezTo>
                  <a:pt x="26" y="1356"/>
                  <a:pt x="42" y="1364"/>
                  <a:pt x="50" y="1364"/>
                </a:cubicBezTo>
                <a:lnTo>
                  <a:pt x="1308" y="1364"/>
                </a:lnTo>
                <a:cubicBezTo>
                  <a:pt x="1340" y="1364"/>
                  <a:pt x="1357" y="1340"/>
                  <a:pt x="1357" y="1315"/>
                </a:cubicBezTo>
                <a:lnTo>
                  <a:pt x="1357" y="50"/>
                </a:lnTo>
                <a:cubicBezTo>
                  <a:pt x="1357" y="25"/>
                  <a:pt x="1340"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6701468" y="3086488"/>
            <a:ext cx="297215" cy="297215"/>
          </a:xfrm>
          <a:custGeom>
            <a:avLst/>
            <a:gdLst/>
            <a:ahLst/>
            <a:cxnLst/>
            <a:rect l="l" t="t" r="r" b="b"/>
            <a:pathLst>
              <a:path w="1258" h="1258" extrusionOk="0">
                <a:moveTo>
                  <a:pt x="0" y="1"/>
                </a:moveTo>
                <a:lnTo>
                  <a:pt x="0" y="1258"/>
                </a:lnTo>
                <a:lnTo>
                  <a:pt x="1258" y="1258"/>
                </a:lnTo>
                <a:lnTo>
                  <a:pt x="12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6701468" y="3440113"/>
            <a:ext cx="297215" cy="297215"/>
          </a:xfrm>
          <a:custGeom>
            <a:avLst/>
            <a:gdLst/>
            <a:ahLst/>
            <a:cxnLst/>
            <a:rect l="l" t="t" r="r" b="b"/>
            <a:pathLst>
              <a:path w="1258" h="1258" extrusionOk="0">
                <a:moveTo>
                  <a:pt x="0" y="1"/>
                </a:moveTo>
                <a:lnTo>
                  <a:pt x="0" y="1258"/>
                </a:lnTo>
                <a:lnTo>
                  <a:pt x="1258" y="1258"/>
                </a:lnTo>
                <a:lnTo>
                  <a:pt x="12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6701468" y="3793738"/>
            <a:ext cx="297215" cy="297215"/>
          </a:xfrm>
          <a:custGeom>
            <a:avLst/>
            <a:gdLst/>
            <a:ahLst/>
            <a:cxnLst/>
            <a:rect l="l" t="t" r="r" b="b"/>
            <a:pathLst>
              <a:path w="1258" h="1258" extrusionOk="0">
                <a:moveTo>
                  <a:pt x="0" y="1"/>
                </a:moveTo>
                <a:lnTo>
                  <a:pt x="0" y="1258"/>
                </a:lnTo>
                <a:lnTo>
                  <a:pt x="1258" y="1258"/>
                </a:lnTo>
                <a:lnTo>
                  <a:pt x="12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7159725" y="3082723"/>
            <a:ext cx="1023478" cy="23626"/>
          </a:xfrm>
          <a:custGeom>
            <a:avLst/>
            <a:gdLst/>
            <a:ahLst/>
            <a:cxnLst/>
            <a:rect l="l" t="t" r="r" b="b"/>
            <a:pathLst>
              <a:path w="4332" h="100" extrusionOk="0">
                <a:moveTo>
                  <a:pt x="50" y="1"/>
                </a:moveTo>
                <a:cubicBezTo>
                  <a:pt x="25" y="1"/>
                  <a:pt x="1" y="17"/>
                  <a:pt x="1" y="50"/>
                </a:cubicBezTo>
                <a:cubicBezTo>
                  <a:pt x="1" y="58"/>
                  <a:pt x="9" y="75"/>
                  <a:pt x="17" y="83"/>
                </a:cubicBezTo>
                <a:cubicBezTo>
                  <a:pt x="25" y="91"/>
                  <a:pt x="42" y="99"/>
                  <a:pt x="50" y="99"/>
                </a:cubicBezTo>
                <a:lnTo>
                  <a:pt x="4282" y="99"/>
                </a:lnTo>
                <a:cubicBezTo>
                  <a:pt x="4315" y="99"/>
                  <a:pt x="4332" y="75"/>
                  <a:pt x="4332" y="50"/>
                </a:cubicBezTo>
                <a:cubicBezTo>
                  <a:pt x="4332" y="17"/>
                  <a:pt x="4315"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7159725" y="3170823"/>
            <a:ext cx="1023478" cy="23626"/>
          </a:xfrm>
          <a:custGeom>
            <a:avLst/>
            <a:gdLst/>
            <a:ahLst/>
            <a:cxnLst/>
            <a:rect l="l" t="t" r="r" b="b"/>
            <a:pathLst>
              <a:path w="4332" h="100" extrusionOk="0">
                <a:moveTo>
                  <a:pt x="50" y="1"/>
                </a:moveTo>
                <a:cubicBezTo>
                  <a:pt x="25" y="1"/>
                  <a:pt x="1" y="17"/>
                  <a:pt x="1" y="50"/>
                </a:cubicBezTo>
                <a:cubicBezTo>
                  <a:pt x="1" y="58"/>
                  <a:pt x="9" y="75"/>
                  <a:pt x="17" y="83"/>
                </a:cubicBezTo>
                <a:cubicBezTo>
                  <a:pt x="25" y="91"/>
                  <a:pt x="42" y="99"/>
                  <a:pt x="50" y="99"/>
                </a:cubicBezTo>
                <a:lnTo>
                  <a:pt x="4282" y="99"/>
                </a:lnTo>
                <a:cubicBezTo>
                  <a:pt x="4315" y="99"/>
                  <a:pt x="4332" y="75"/>
                  <a:pt x="4332" y="50"/>
                </a:cubicBezTo>
                <a:cubicBezTo>
                  <a:pt x="4332" y="17"/>
                  <a:pt x="4315"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7159725" y="3258901"/>
            <a:ext cx="657403" cy="23625"/>
          </a:xfrm>
          <a:custGeom>
            <a:avLst/>
            <a:gdLst/>
            <a:ahLst/>
            <a:cxnLst/>
            <a:rect l="l" t="t" r="r" b="b"/>
            <a:pathLst>
              <a:path w="4332" h="100" extrusionOk="0">
                <a:moveTo>
                  <a:pt x="50" y="1"/>
                </a:moveTo>
                <a:cubicBezTo>
                  <a:pt x="25" y="1"/>
                  <a:pt x="1" y="17"/>
                  <a:pt x="1" y="50"/>
                </a:cubicBezTo>
                <a:cubicBezTo>
                  <a:pt x="1" y="58"/>
                  <a:pt x="9" y="75"/>
                  <a:pt x="17" y="83"/>
                </a:cubicBezTo>
                <a:cubicBezTo>
                  <a:pt x="25" y="91"/>
                  <a:pt x="42" y="99"/>
                  <a:pt x="50" y="99"/>
                </a:cubicBezTo>
                <a:lnTo>
                  <a:pt x="4282" y="99"/>
                </a:lnTo>
                <a:cubicBezTo>
                  <a:pt x="4315" y="99"/>
                  <a:pt x="4332" y="75"/>
                  <a:pt x="4332" y="50"/>
                </a:cubicBezTo>
                <a:cubicBezTo>
                  <a:pt x="4332" y="17"/>
                  <a:pt x="4315"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7159725" y="3488823"/>
            <a:ext cx="1023478" cy="23626"/>
          </a:xfrm>
          <a:custGeom>
            <a:avLst/>
            <a:gdLst/>
            <a:ahLst/>
            <a:cxnLst/>
            <a:rect l="l" t="t" r="r" b="b"/>
            <a:pathLst>
              <a:path w="4332" h="100" extrusionOk="0">
                <a:moveTo>
                  <a:pt x="50" y="1"/>
                </a:moveTo>
                <a:cubicBezTo>
                  <a:pt x="25" y="1"/>
                  <a:pt x="1" y="17"/>
                  <a:pt x="1" y="50"/>
                </a:cubicBezTo>
                <a:cubicBezTo>
                  <a:pt x="1" y="58"/>
                  <a:pt x="9" y="75"/>
                  <a:pt x="17" y="83"/>
                </a:cubicBezTo>
                <a:cubicBezTo>
                  <a:pt x="25" y="91"/>
                  <a:pt x="42" y="99"/>
                  <a:pt x="50" y="99"/>
                </a:cubicBezTo>
                <a:lnTo>
                  <a:pt x="4282" y="99"/>
                </a:lnTo>
                <a:cubicBezTo>
                  <a:pt x="4315" y="99"/>
                  <a:pt x="4332" y="75"/>
                  <a:pt x="4332" y="50"/>
                </a:cubicBezTo>
                <a:cubicBezTo>
                  <a:pt x="4332" y="17"/>
                  <a:pt x="4315"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7159725" y="3576923"/>
            <a:ext cx="1023478" cy="23626"/>
          </a:xfrm>
          <a:custGeom>
            <a:avLst/>
            <a:gdLst/>
            <a:ahLst/>
            <a:cxnLst/>
            <a:rect l="l" t="t" r="r" b="b"/>
            <a:pathLst>
              <a:path w="4332" h="100" extrusionOk="0">
                <a:moveTo>
                  <a:pt x="50" y="1"/>
                </a:moveTo>
                <a:cubicBezTo>
                  <a:pt x="25" y="1"/>
                  <a:pt x="1" y="17"/>
                  <a:pt x="1" y="50"/>
                </a:cubicBezTo>
                <a:cubicBezTo>
                  <a:pt x="1" y="58"/>
                  <a:pt x="9" y="75"/>
                  <a:pt x="17" y="83"/>
                </a:cubicBezTo>
                <a:cubicBezTo>
                  <a:pt x="25" y="91"/>
                  <a:pt x="42" y="99"/>
                  <a:pt x="50" y="99"/>
                </a:cubicBezTo>
                <a:lnTo>
                  <a:pt x="4282" y="99"/>
                </a:lnTo>
                <a:cubicBezTo>
                  <a:pt x="4315" y="99"/>
                  <a:pt x="4332" y="75"/>
                  <a:pt x="4332" y="50"/>
                </a:cubicBezTo>
                <a:cubicBezTo>
                  <a:pt x="4332" y="17"/>
                  <a:pt x="4315"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7159725" y="3665001"/>
            <a:ext cx="657403" cy="23625"/>
          </a:xfrm>
          <a:custGeom>
            <a:avLst/>
            <a:gdLst/>
            <a:ahLst/>
            <a:cxnLst/>
            <a:rect l="l" t="t" r="r" b="b"/>
            <a:pathLst>
              <a:path w="4332" h="100" extrusionOk="0">
                <a:moveTo>
                  <a:pt x="50" y="1"/>
                </a:moveTo>
                <a:cubicBezTo>
                  <a:pt x="25" y="1"/>
                  <a:pt x="1" y="17"/>
                  <a:pt x="1" y="50"/>
                </a:cubicBezTo>
                <a:cubicBezTo>
                  <a:pt x="1" y="58"/>
                  <a:pt x="9" y="75"/>
                  <a:pt x="17" y="83"/>
                </a:cubicBezTo>
                <a:cubicBezTo>
                  <a:pt x="25" y="91"/>
                  <a:pt x="42" y="99"/>
                  <a:pt x="50" y="99"/>
                </a:cubicBezTo>
                <a:lnTo>
                  <a:pt x="4282" y="99"/>
                </a:lnTo>
                <a:cubicBezTo>
                  <a:pt x="4315" y="99"/>
                  <a:pt x="4332" y="75"/>
                  <a:pt x="4332" y="50"/>
                </a:cubicBezTo>
                <a:cubicBezTo>
                  <a:pt x="4332" y="17"/>
                  <a:pt x="4315"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7159725" y="3841186"/>
            <a:ext cx="1023478" cy="23626"/>
          </a:xfrm>
          <a:custGeom>
            <a:avLst/>
            <a:gdLst/>
            <a:ahLst/>
            <a:cxnLst/>
            <a:rect l="l" t="t" r="r" b="b"/>
            <a:pathLst>
              <a:path w="4332" h="100" extrusionOk="0">
                <a:moveTo>
                  <a:pt x="50" y="1"/>
                </a:moveTo>
                <a:cubicBezTo>
                  <a:pt x="25" y="1"/>
                  <a:pt x="1" y="17"/>
                  <a:pt x="1" y="50"/>
                </a:cubicBezTo>
                <a:cubicBezTo>
                  <a:pt x="1" y="58"/>
                  <a:pt x="9" y="75"/>
                  <a:pt x="17" y="83"/>
                </a:cubicBezTo>
                <a:cubicBezTo>
                  <a:pt x="25" y="91"/>
                  <a:pt x="42" y="99"/>
                  <a:pt x="50" y="99"/>
                </a:cubicBezTo>
                <a:lnTo>
                  <a:pt x="4282" y="99"/>
                </a:lnTo>
                <a:cubicBezTo>
                  <a:pt x="4315" y="99"/>
                  <a:pt x="4332" y="75"/>
                  <a:pt x="4332" y="50"/>
                </a:cubicBezTo>
                <a:cubicBezTo>
                  <a:pt x="4332" y="17"/>
                  <a:pt x="4315"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7159725" y="3929286"/>
            <a:ext cx="1023478" cy="23626"/>
          </a:xfrm>
          <a:custGeom>
            <a:avLst/>
            <a:gdLst/>
            <a:ahLst/>
            <a:cxnLst/>
            <a:rect l="l" t="t" r="r" b="b"/>
            <a:pathLst>
              <a:path w="4332" h="100" extrusionOk="0">
                <a:moveTo>
                  <a:pt x="50" y="1"/>
                </a:moveTo>
                <a:cubicBezTo>
                  <a:pt x="25" y="1"/>
                  <a:pt x="1" y="17"/>
                  <a:pt x="1" y="50"/>
                </a:cubicBezTo>
                <a:cubicBezTo>
                  <a:pt x="1" y="58"/>
                  <a:pt x="9" y="75"/>
                  <a:pt x="17" y="83"/>
                </a:cubicBezTo>
                <a:cubicBezTo>
                  <a:pt x="25" y="91"/>
                  <a:pt x="42" y="99"/>
                  <a:pt x="50" y="99"/>
                </a:cubicBezTo>
                <a:lnTo>
                  <a:pt x="4282" y="99"/>
                </a:lnTo>
                <a:cubicBezTo>
                  <a:pt x="4315" y="99"/>
                  <a:pt x="4332" y="75"/>
                  <a:pt x="4332" y="50"/>
                </a:cubicBezTo>
                <a:cubicBezTo>
                  <a:pt x="4332" y="17"/>
                  <a:pt x="4315"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7159725" y="4017363"/>
            <a:ext cx="657403" cy="23625"/>
          </a:xfrm>
          <a:custGeom>
            <a:avLst/>
            <a:gdLst/>
            <a:ahLst/>
            <a:cxnLst/>
            <a:rect l="l" t="t" r="r" b="b"/>
            <a:pathLst>
              <a:path w="4332" h="100" extrusionOk="0">
                <a:moveTo>
                  <a:pt x="50" y="1"/>
                </a:moveTo>
                <a:cubicBezTo>
                  <a:pt x="25" y="1"/>
                  <a:pt x="1" y="17"/>
                  <a:pt x="1" y="50"/>
                </a:cubicBezTo>
                <a:cubicBezTo>
                  <a:pt x="1" y="58"/>
                  <a:pt x="9" y="75"/>
                  <a:pt x="17" y="83"/>
                </a:cubicBezTo>
                <a:cubicBezTo>
                  <a:pt x="25" y="91"/>
                  <a:pt x="42" y="99"/>
                  <a:pt x="50" y="99"/>
                </a:cubicBezTo>
                <a:lnTo>
                  <a:pt x="4282" y="99"/>
                </a:lnTo>
                <a:cubicBezTo>
                  <a:pt x="4315" y="99"/>
                  <a:pt x="4332" y="75"/>
                  <a:pt x="4332" y="50"/>
                </a:cubicBezTo>
                <a:cubicBezTo>
                  <a:pt x="4332" y="17"/>
                  <a:pt x="4315" y="1"/>
                  <a:pt x="4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6729580" y="3189527"/>
            <a:ext cx="240985" cy="166327"/>
          </a:xfrm>
          <a:custGeom>
            <a:avLst/>
            <a:gdLst/>
            <a:ahLst/>
            <a:cxnLst/>
            <a:rect l="l" t="t" r="r" b="b"/>
            <a:pathLst>
              <a:path w="1020" h="704" extrusionOk="0">
                <a:moveTo>
                  <a:pt x="962" y="1"/>
                </a:moveTo>
                <a:cubicBezTo>
                  <a:pt x="950" y="1"/>
                  <a:pt x="938" y="5"/>
                  <a:pt x="929" y="13"/>
                </a:cubicBezTo>
                <a:lnTo>
                  <a:pt x="354" y="580"/>
                </a:lnTo>
                <a:lnTo>
                  <a:pt x="83" y="309"/>
                </a:lnTo>
                <a:cubicBezTo>
                  <a:pt x="75" y="301"/>
                  <a:pt x="62" y="296"/>
                  <a:pt x="50" y="296"/>
                </a:cubicBezTo>
                <a:cubicBezTo>
                  <a:pt x="38" y="296"/>
                  <a:pt x="25" y="301"/>
                  <a:pt x="17" y="309"/>
                </a:cubicBezTo>
                <a:cubicBezTo>
                  <a:pt x="1" y="333"/>
                  <a:pt x="1" y="358"/>
                  <a:pt x="17" y="383"/>
                </a:cubicBezTo>
                <a:lnTo>
                  <a:pt x="321" y="687"/>
                </a:lnTo>
                <a:cubicBezTo>
                  <a:pt x="329" y="695"/>
                  <a:pt x="346" y="703"/>
                  <a:pt x="354" y="703"/>
                </a:cubicBezTo>
                <a:cubicBezTo>
                  <a:pt x="371" y="703"/>
                  <a:pt x="379" y="695"/>
                  <a:pt x="395" y="687"/>
                </a:cubicBezTo>
                <a:lnTo>
                  <a:pt x="995" y="79"/>
                </a:lnTo>
                <a:cubicBezTo>
                  <a:pt x="1020" y="62"/>
                  <a:pt x="1020" y="29"/>
                  <a:pt x="995" y="13"/>
                </a:cubicBezTo>
                <a:cubicBezTo>
                  <a:pt x="987" y="5"/>
                  <a:pt x="975"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6729580" y="3535752"/>
            <a:ext cx="240985" cy="166327"/>
          </a:xfrm>
          <a:custGeom>
            <a:avLst/>
            <a:gdLst/>
            <a:ahLst/>
            <a:cxnLst/>
            <a:rect l="l" t="t" r="r" b="b"/>
            <a:pathLst>
              <a:path w="1020" h="704" extrusionOk="0">
                <a:moveTo>
                  <a:pt x="962" y="1"/>
                </a:moveTo>
                <a:cubicBezTo>
                  <a:pt x="950" y="1"/>
                  <a:pt x="938" y="5"/>
                  <a:pt x="929" y="13"/>
                </a:cubicBezTo>
                <a:lnTo>
                  <a:pt x="354" y="580"/>
                </a:lnTo>
                <a:lnTo>
                  <a:pt x="83" y="309"/>
                </a:lnTo>
                <a:cubicBezTo>
                  <a:pt x="75" y="301"/>
                  <a:pt x="62" y="296"/>
                  <a:pt x="50" y="296"/>
                </a:cubicBezTo>
                <a:cubicBezTo>
                  <a:pt x="38" y="296"/>
                  <a:pt x="25" y="301"/>
                  <a:pt x="17" y="309"/>
                </a:cubicBezTo>
                <a:cubicBezTo>
                  <a:pt x="1" y="333"/>
                  <a:pt x="1" y="358"/>
                  <a:pt x="17" y="383"/>
                </a:cubicBezTo>
                <a:lnTo>
                  <a:pt x="321" y="687"/>
                </a:lnTo>
                <a:cubicBezTo>
                  <a:pt x="329" y="695"/>
                  <a:pt x="346" y="703"/>
                  <a:pt x="354" y="703"/>
                </a:cubicBezTo>
                <a:cubicBezTo>
                  <a:pt x="371" y="703"/>
                  <a:pt x="379" y="695"/>
                  <a:pt x="395" y="687"/>
                </a:cubicBezTo>
                <a:lnTo>
                  <a:pt x="995" y="79"/>
                </a:lnTo>
                <a:cubicBezTo>
                  <a:pt x="1020" y="62"/>
                  <a:pt x="1020" y="29"/>
                  <a:pt x="995" y="13"/>
                </a:cubicBezTo>
                <a:cubicBezTo>
                  <a:pt x="987" y="5"/>
                  <a:pt x="975"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6744380" y="3881977"/>
            <a:ext cx="240985" cy="166327"/>
          </a:xfrm>
          <a:custGeom>
            <a:avLst/>
            <a:gdLst/>
            <a:ahLst/>
            <a:cxnLst/>
            <a:rect l="l" t="t" r="r" b="b"/>
            <a:pathLst>
              <a:path w="1020" h="704" extrusionOk="0">
                <a:moveTo>
                  <a:pt x="962" y="1"/>
                </a:moveTo>
                <a:cubicBezTo>
                  <a:pt x="950" y="1"/>
                  <a:pt x="938" y="5"/>
                  <a:pt x="929" y="13"/>
                </a:cubicBezTo>
                <a:lnTo>
                  <a:pt x="354" y="580"/>
                </a:lnTo>
                <a:lnTo>
                  <a:pt x="83" y="309"/>
                </a:lnTo>
                <a:cubicBezTo>
                  <a:pt x="75" y="301"/>
                  <a:pt x="62" y="296"/>
                  <a:pt x="50" y="296"/>
                </a:cubicBezTo>
                <a:cubicBezTo>
                  <a:pt x="38" y="296"/>
                  <a:pt x="25" y="301"/>
                  <a:pt x="17" y="309"/>
                </a:cubicBezTo>
                <a:cubicBezTo>
                  <a:pt x="1" y="333"/>
                  <a:pt x="1" y="358"/>
                  <a:pt x="17" y="383"/>
                </a:cubicBezTo>
                <a:lnTo>
                  <a:pt x="321" y="687"/>
                </a:lnTo>
                <a:cubicBezTo>
                  <a:pt x="329" y="695"/>
                  <a:pt x="346" y="703"/>
                  <a:pt x="354" y="703"/>
                </a:cubicBezTo>
                <a:cubicBezTo>
                  <a:pt x="371" y="703"/>
                  <a:pt x="379" y="695"/>
                  <a:pt x="395" y="687"/>
                </a:cubicBezTo>
                <a:lnTo>
                  <a:pt x="995" y="79"/>
                </a:lnTo>
                <a:cubicBezTo>
                  <a:pt x="1020" y="62"/>
                  <a:pt x="1020" y="29"/>
                  <a:pt x="995" y="13"/>
                </a:cubicBezTo>
                <a:cubicBezTo>
                  <a:pt x="987" y="5"/>
                  <a:pt x="975"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73"/>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Open ontology in Right Field</a:t>
            </a:r>
            <a:endParaRPr/>
          </a:p>
        </p:txBody>
      </p:sp>
      <p:pic>
        <p:nvPicPr>
          <p:cNvPr id="931" name="Google Shape;931;p73"/>
          <p:cNvPicPr preferRelativeResize="0"/>
          <p:nvPr/>
        </p:nvPicPr>
        <p:blipFill>
          <a:blip r:embed="rId3">
            <a:alphaModFix/>
          </a:blip>
          <a:stretch>
            <a:fillRect/>
          </a:stretch>
        </p:blipFill>
        <p:spPr>
          <a:xfrm>
            <a:off x="6019800" y="1403750"/>
            <a:ext cx="2676525" cy="3709450"/>
          </a:xfrm>
          <a:prstGeom prst="rect">
            <a:avLst/>
          </a:prstGeom>
          <a:noFill/>
          <a:ln>
            <a:noFill/>
          </a:ln>
        </p:spPr>
      </p:pic>
      <p:pic>
        <p:nvPicPr>
          <p:cNvPr id="932" name="Google Shape;932;p73"/>
          <p:cNvPicPr preferRelativeResize="0"/>
          <p:nvPr/>
        </p:nvPicPr>
        <p:blipFill>
          <a:blip r:embed="rId4">
            <a:alphaModFix/>
          </a:blip>
          <a:stretch>
            <a:fillRect/>
          </a:stretch>
        </p:blipFill>
        <p:spPr>
          <a:xfrm>
            <a:off x="1181100" y="1575200"/>
            <a:ext cx="4294601" cy="3257550"/>
          </a:xfrm>
          <a:prstGeom prst="rect">
            <a:avLst/>
          </a:prstGeom>
          <a:noFill/>
          <a:ln>
            <a:noFill/>
          </a:ln>
        </p:spPr>
      </p:pic>
      <p:sp>
        <p:nvSpPr>
          <p:cNvPr id="933" name="Google Shape;933;p73"/>
          <p:cNvSpPr txBox="1"/>
          <p:nvPr/>
        </p:nvSpPr>
        <p:spPr>
          <a:xfrm>
            <a:off x="203600" y="952600"/>
            <a:ext cx="2046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atrick Hand"/>
                <a:ea typeface="Patrick Hand"/>
                <a:cs typeface="Patrick Hand"/>
                <a:sym typeface="Patrick Hand"/>
              </a:rPr>
              <a:t>Upload ontology on Rightfield ..then annotate the data</a:t>
            </a:r>
            <a:endParaRPr>
              <a:latin typeface="Patrick Hand"/>
              <a:ea typeface="Patrick Hand"/>
              <a:cs typeface="Patrick Hand"/>
              <a:sym typeface="Patrick Han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74"/>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Open the spreadsheet</a:t>
            </a:r>
            <a:endParaRPr/>
          </a:p>
        </p:txBody>
      </p:sp>
      <p:pic>
        <p:nvPicPr>
          <p:cNvPr id="939" name="Google Shape;939;p74"/>
          <p:cNvPicPr preferRelativeResize="0"/>
          <p:nvPr/>
        </p:nvPicPr>
        <p:blipFill>
          <a:blip r:embed="rId3">
            <a:alphaModFix/>
          </a:blip>
          <a:stretch>
            <a:fillRect/>
          </a:stretch>
        </p:blipFill>
        <p:spPr>
          <a:xfrm>
            <a:off x="2879613" y="1072875"/>
            <a:ext cx="3384668" cy="3886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75"/>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Right field</a:t>
            </a:r>
            <a:endParaRPr/>
          </a:p>
          <a:p>
            <a:pPr marL="0" lvl="0" indent="0" algn="ctr" rtl="0">
              <a:spcBef>
                <a:spcPts val="0"/>
              </a:spcBef>
              <a:spcAft>
                <a:spcPts val="0"/>
              </a:spcAft>
              <a:buNone/>
            </a:pPr>
            <a:endParaRPr/>
          </a:p>
        </p:txBody>
      </p:sp>
      <p:pic>
        <p:nvPicPr>
          <p:cNvPr id="945" name="Google Shape;945;p75"/>
          <p:cNvPicPr preferRelativeResize="0"/>
          <p:nvPr/>
        </p:nvPicPr>
        <p:blipFill>
          <a:blip r:embed="rId3">
            <a:alphaModFix/>
          </a:blip>
          <a:stretch>
            <a:fillRect/>
          </a:stretch>
        </p:blipFill>
        <p:spPr>
          <a:xfrm>
            <a:off x="1633538" y="3580325"/>
            <a:ext cx="5876925" cy="1143000"/>
          </a:xfrm>
          <a:prstGeom prst="rect">
            <a:avLst/>
          </a:prstGeom>
          <a:noFill/>
          <a:ln>
            <a:noFill/>
          </a:ln>
        </p:spPr>
      </p:pic>
      <p:pic>
        <p:nvPicPr>
          <p:cNvPr id="946" name="Google Shape;946;p75"/>
          <p:cNvPicPr preferRelativeResize="0"/>
          <p:nvPr/>
        </p:nvPicPr>
        <p:blipFill>
          <a:blip r:embed="rId4">
            <a:alphaModFix/>
          </a:blip>
          <a:stretch>
            <a:fillRect/>
          </a:stretch>
        </p:blipFill>
        <p:spPr>
          <a:xfrm>
            <a:off x="5038725" y="1582450"/>
            <a:ext cx="3324225" cy="1676400"/>
          </a:xfrm>
          <a:prstGeom prst="rect">
            <a:avLst/>
          </a:prstGeom>
          <a:noFill/>
          <a:ln>
            <a:noFill/>
          </a:ln>
        </p:spPr>
      </p:pic>
      <p:pic>
        <p:nvPicPr>
          <p:cNvPr id="947" name="Google Shape;947;p75"/>
          <p:cNvPicPr preferRelativeResize="0"/>
          <p:nvPr/>
        </p:nvPicPr>
        <p:blipFill>
          <a:blip r:embed="rId5">
            <a:alphaModFix/>
          </a:blip>
          <a:stretch>
            <a:fillRect/>
          </a:stretch>
        </p:blipFill>
        <p:spPr>
          <a:xfrm>
            <a:off x="1009650" y="1924050"/>
            <a:ext cx="3714750" cy="1295400"/>
          </a:xfrm>
          <a:prstGeom prst="rect">
            <a:avLst/>
          </a:prstGeom>
          <a:noFill/>
          <a:ln>
            <a:noFill/>
          </a:ln>
        </p:spPr>
      </p:pic>
      <p:sp>
        <p:nvSpPr>
          <p:cNvPr id="948" name="Google Shape;948;p75"/>
          <p:cNvSpPr txBox="1"/>
          <p:nvPr/>
        </p:nvSpPr>
        <p:spPr>
          <a:xfrm>
            <a:off x="5861450" y="1067425"/>
            <a:ext cx="208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Patrick Hand"/>
                <a:ea typeface="Patrick Hand"/>
                <a:cs typeface="Patrick Hand"/>
                <a:sym typeface="Patrick Hand"/>
              </a:rPr>
              <a:t>All classes and subclasses</a:t>
            </a:r>
            <a:endParaRPr sz="1600">
              <a:latin typeface="Patrick Hand"/>
              <a:ea typeface="Patrick Hand"/>
              <a:cs typeface="Patrick Hand"/>
              <a:sym typeface="Patrick Hand"/>
            </a:endParaRPr>
          </a:p>
        </p:txBody>
      </p:sp>
      <p:sp>
        <p:nvSpPr>
          <p:cNvPr id="949" name="Google Shape;949;p75"/>
          <p:cNvSpPr txBox="1"/>
          <p:nvPr/>
        </p:nvSpPr>
        <p:spPr>
          <a:xfrm>
            <a:off x="1543075" y="1498525"/>
            <a:ext cx="229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atrick Hand"/>
                <a:ea typeface="Patrick Hand"/>
                <a:cs typeface="Patrick Hand"/>
                <a:sym typeface="Patrick Hand"/>
              </a:rPr>
              <a:t>Cancer tests</a:t>
            </a:r>
            <a:endParaRPr>
              <a:latin typeface="Patrick Hand"/>
              <a:ea typeface="Patrick Hand"/>
              <a:cs typeface="Patrick Hand"/>
              <a:sym typeface="Patrick Hand"/>
            </a:endParaRPr>
          </a:p>
        </p:txBody>
      </p:sp>
      <p:sp>
        <p:nvSpPr>
          <p:cNvPr id="950" name="Google Shape;950;p75"/>
          <p:cNvSpPr txBox="1"/>
          <p:nvPr/>
        </p:nvSpPr>
        <p:spPr>
          <a:xfrm>
            <a:off x="278600" y="3407575"/>
            <a:ext cx="12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Genes </a:t>
            </a:r>
            <a:endParaRPr>
              <a:latin typeface="Fira Sans"/>
              <a:ea typeface="Fira Sans"/>
              <a:cs typeface="Fira Sans"/>
              <a:sym typeface="Fira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76"/>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Right field .</a:t>
            </a:r>
            <a:endParaRPr/>
          </a:p>
          <a:p>
            <a:pPr marL="0" lvl="0" indent="0" algn="ctr" rtl="0">
              <a:spcBef>
                <a:spcPts val="0"/>
              </a:spcBef>
              <a:spcAft>
                <a:spcPts val="0"/>
              </a:spcAft>
              <a:buNone/>
            </a:pPr>
            <a:endParaRPr/>
          </a:p>
        </p:txBody>
      </p:sp>
      <p:pic>
        <p:nvPicPr>
          <p:cNvPr id="956" name="Google Shape;956;p76"/>
          <p:cNvPicPr preferRelativeResize="0"/>
          <p:nvPr/>
        </p:nvPicPr>
        <p:blipFill>
          <a:blip r:embed="rId3">
            <a:alphaModFix/>
          </a:blip>
          <a:stretch>
            <a:fillRect/>
          </a:stretch>
        </p:blipFill>
        <p:spPr>
          <a:xfrm>
            <a:off x="5606650" y="3419475"/>
            <a:ext cx="3381375" cy="1724025"/>
          </a:xfrm>
          <a:prstGeom prst="rect">
            <a:avLst/>
          </a:prstGeom>
          <a:noFill/>
          <a:ln>
            <a:noFill/>
          </a:ln>
        </p:spPr>
      </p:pic>
      <p:pic>
        <p:nvPicPr>
          <p:cNvPr id="957" name="Google Shape;957;p76"/>
          <p:cNvPicPr preferRelativeResize="0"/>
          <p:nvPr/>
        </p:nvPicPr>
        <p:blipFill>
          <a:blip r:embed="rId4">
            <a:alphaModFix/>
          </a:blip>
          <a:stretch>
            <a:fillRect/>
          </a:stretch>
        </p:blipFill>
        <p:spPr>
          <a:xfrm>
            <a:off x="182175" y="1726175"/>
            <a:ext cx="5301849" cy="2508005"/>
          </a:xfrm>
          <a:prstGeom prst="rect">
            <a:avLst/>
          </a:prstGeom>
          <a:noFill/>
          <a:ln>
            <a:noFill/>
          </a:ln>
        </p:spPr>
      </p:pic>
      <p:sp>
        <p:nvSpPr>
          <p:cNvPr id="958" name="Google Shape;958;p76"/>
          <p:cNvSpPr txBox="1"/>
          <p:nvPr/>
        </p:nvSpPr>
        <p:spPr>
          <a:xfrm>
            <a:off x="6075750" y="2764625"/>
            <a:ext cx="1918200" cy="431100"/>
          </a:xfrm>
          <a:prstGeom prst="rect">
            <a:avLst/>
          </a:prstGeom>
          <a:solidFill>
            <a:srgbClr val="E5E1EE"/>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a:latin typeface="Patrick Hand"/>
                <a:ea typeface="Patrick Hand"/>
                <a:cs typeface="Patrick Hand"/>
                <a:sym typeface="Patrick Hand"/>
              </a:rPr>
              <a:t>All cancer tests</a:t>
            </a:r>
            <a:endParaRPr sz="1600" b="1" i="1">
              <a:latin typeface="Patrick Hand"/>
              <a:ea typeface="Patrick Hand"/>
              <a:cs typeface="Patrick Hand"/>
              <a:sym typeface="Patrick Hand"/>
            </a:endParaRPr>
          </a:p>
        </p:txBody>
      </p:sp>
      <p:sp>
        <p:nvSpPr>
          <p:cNvPr id="959" name="Google Shape;959;p76"/>
          <p:cNvSpPr txBox="1"/>
          <p:nvPr/>
        </p:nvSpPr>
        <p:spPr>
          <a:xfrm>
            <a:off x="1371600" y="1007275"/>
            <a:ext cx="21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Fira Sans"/>
              <a:ea typeface="Fira Sans"/>
              <a:cs typeface="Fira Sans"/>
              <a:sym typeface="Fir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77"/>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Right field .</a:t>
            </a:r>
            <a:endParaRPr/>
          </a:p>
          <a:p>
            <a:pPr marL="0" lvl="0" indent="0" algn="ctr" rtl="0">
              <a:spcBef>
                <a:spcPts val="0"/>
              </a:spcBef>
              <a:spcAft>
                <a:spcPts val="0"/>
              </a:spcAft>
              <a:buNone/>
            </a:pPr>
            <a:endParaRPr/>
          </a:p>
        </p:txBody>
      </p:sp>
      <p:pic>
        <p:nvPicPr>
          <p:cNvPr id="965" name="Google Shape;965;p77"/>
          <p:cNvPicPr preferRelativeResize="0"/>
          <p:nvPr/>
        </p:nvPicPr>
        <p:blipFill>
          <a:blip r:embed="rId3">
            <a:alphaModFix/>
          </a:blip>
          <a:stretch>
            <a:fillRect/>
          </a:stretch>
        </p:blipFill>
        <p:spPr>
          <a:xfrm>
            <a:off x="2490738" y="2020500"/>
            <a:ext cx="4162425" cy="27908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78"/>
          <p:cNvSpPr txBox="1"/>
          <p:nvPr/>
        </p:nvSpPr>
        <p:spPr>
          <a:xfrm>
            <a:off x="3978375" y="2808863"/>
            <a:ext cx="3690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300">
                <a:solidFill>
                  <a:srgbClr val="464342"/>
                </a:solidFill>
                <a:latin typeface="Righteous"/>
                <a:ea typeface="Righteous"/>
                <a:cs typeface="Righteous"/>
                <a:sym typeface="Righteous"/>
              </a:rPr>
              <a:t>THANKS!</a:t>
            </a:r>
            <a:endParaRPr sz="4300">
              <a:solidFill>
                <a:srgbClr val="464342"/>
              </a:solidFill>
              <a:latin typeface="Righteous"/>
              <a:ea typeface="Righteous"/>
              <a:cs typeface="Righteous"/>
              <a:sym typeface="Righteous"/>
            </a:endParaRPr>
          </a:p>
        </p:txBody>
      </p:sp>
      <p:grpSp>
        <p:nvGrpSpPr>
          <p:cNvPr id="971" name="Google Shape;971;p78"/>
          <p:cNvGrpSpPr/>
          <p:nvPr/>
        </p:nvGrpSpPr>
        <p:grpSpPr>
          <a:xfrm>
            <a:off x="5084375" y="2436438"/>
            <a:ext cx="749500" cy="333875"/>
            <a:chOff x="4197300" y="432013"/>
            <a:chExt cx="749500" cy="333875"/>
          </a:xfrm>
        </p:grpSpPr>
        <p:sp>
          <p:nvSpPr>
            <p:cNvPr id="972" name="Google Shape;972;p78"/>
            <p:cNvSpPr/>
            <p:nvPr/>
          </p:nvSpPr>
          <p:spPr>
            <a:xfrm>
              <a:off x="4392638" y="457663"/>
              <a:ext cx="358725" cy="226350"/>
            </a:xfrm>
            <a:custGeom>
              <a:avLst/>
              <a:gdLst/>
              <a:ahLst/>
              <a:cxnLst/>
              <a:rect l="l" t="t" r="r" b="b"/>
              <a:pathLst>
                <a:path w="14349" h="9054" extrusionOk="0">
                  <a:moveTo>
                    <a:pt x="302" y="1"/>
                  </a:moveTo>
                  <a:lnTo>
                    <a:pt x="1" y="9053"/>
                  </a:lnTo>
                  <a:lnTo>
                    <a:pt x="13278" y="9053"/>
                  </a:lnTo>
                  <a:lnTo>
                    <a:pt x="14349" y="2762"/>
                  </a:lnTo>
                  <a:lnTo>
                    <a:pt x="3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p>
          </p:txBody>
        </p:sp>
        <p:sp>
          <p:nvSpPr>
            <p:cNvPr id="973" name="Google Shape;973;p78"/>
            <p:cNvSpPr/>
            <p:nvPr/>
          </p:nvSpPr>
          <p:spPr>
            <a:xfrm>
              <a:off x="4197300" y="432013"/>
              <a:ext cx="749500" cy="143350"/>
            </a:xfrm>
            <a:custGeom>
              <a:avLst/>
              <a:gdLst/>
              <a:ahLst/>
              <a:cxnLst/>
              <a:rect l="l" t="t" r="r" b="b"/>
              <a:pathLst>
                <a:path w="29980" h="5734" extrusionOk="0">
                  <a:moveTo>
                    <a:pt x="11512" y="1"/>
                  </a:moveTo>
                  <a:lnTo>
                    <a:pt x="212" y="2309"/>
                  </a:lnTo>
                  <a:cubicBezTo>
                    <a:pt x="0" y="2369"/>
                    <a:pt x="0" y="2656"/>
                    <a:pt x="212" y="2716"/>
                  </a:cubicBezTo>
                  <a:lnTo>
                    <a:pt x="18407" y="5734"/>
                  </a:lnTo>
                  <a:lnTo>
                    <a:pt x="18467" y="5734"/>
                  </a:lnTo>
                  <a:lnTo>
                    <a:pt x="29768" y="3426"/>
                  </a:lnTo>
                  <a:cubicBezTo>
                    <a:pt x="29979" y="3365"/>
                    <a:pt x="29979" y="3079"/>
                    <a:pt x="29768" y="3018"/>
                  </a:cubicBezTo>
                  <a:lnTo>
                    <a:pt x="11572" y="1"/>
                  </a:lnTo>
                  <a:close/>
                </a:path>
              </a:pathLst>
            </a:custGeom>
            <a:solidFill>
              <a:srgbClr val="464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p>
          </p:txBody>
        </p:sp>
        <p:sp>
          <p:nvSpPr>
            <p:cNvPr id="974" name="Google Shape;974;p78"/>
            <p:cNvSpPr/>
            <p:nvPr/>
          </p:nvSpPr>
          <p:spPr>
            <a:xfrm>
              <a:off x="4573350" y="486713"/>
              <a:ext cx="261050" cy="234625"/>
            </a:xfrm>
            <a:custGeom>
              <a:avLst/>
              <a:gdLst/>
              <a:ahLst/>
              <a:cxnLst/>
              <a:rect l="l" t="t" r="r" b="b"/>
              <a:pathLst>
                <a:path w="10442" h="9385" fill="none" extrusionOk="0">
                  <a:moveTo>
                    <a:pt x="1" y="0"/>
                  </a:moveTo>
                  <a:lnTo>
                    <a:pt x="10441" y="1735"/>
                  </a:lnTo>
                  <a:lnTo>
                    <a:pt x="10441" y="9385"/>
                  </a:lnTo>
                </a:path>
              </a:pathLst>
            </a:custGeom>
            <a:noFill/>
            <a:ln w="9525" cap="rnd" cmpd="sng">
              <a:solidFill>
                <a:srgbClr val="DE8B74"/>
              </a:solidFill>
              <a:prstDash val="solid"/>
              <a:miter lim="15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100"/>
            </a:p>
          </p:txBody>
        </p:sp>
        <p:sp>
          <p:nvSpPr>
            <p:cNvPr id="975" name="Google Shape;975;p78"/>
            <p:cNvSpPr/>
            <p:nvPr/>
          </p:nvSpPr>
          <p:spPr>
            <a:xfrm>
              <a:off x="4815125" y="704338"/>
              <a:ext cx="40000" cy="61550"/>
            </a:xfrm>
            <a:custGeom>
              <a:avLst/>
              <a:gdLst/>
              <a:ahLst/>
              <a:cxnLst/>
              <a:rect l="l" t="t" r="r" b="b"/>
              <a:pathLst>
                <a:path w="1600" h="1405" extrusionOk="0">
                  <a:moveTo>
                    <a:pt x="785" y="1"/>
                  </a:moveTo>
                  <a:cubicBezTo>
                    <a:pt x="348" y="31"/>
                    <a:pt x="1" y="408"/>
                    <a:pt x="31" y="861"/>
                  </a:cubicBezTo>
                  <a:lnTo>
                    <a:pt x="46" y="1404"/>
                  </a:lnTo>
                  <a:lnTo>
                    <a:pt x="1600" y="1359"/>
                  </a:lnTo>
                  <a:lnTo>
                    <a:pt x="1585" y="801"/>
                  </a:lnTo>
                  <a:cubicBezTo>
                    <a:pt x="1585" y="363"/>
                    <a:pt x="1223" y="1"/>
                    <a:pt x="785" y="1"/>
                  </a:cubicBezTo>
                  <a:close/>
                </a:path>
              </a:pathLst>
            </a:custGeom>
            <a:solidFill>
              <a:srgbClr val="DE8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p>
          </p:txBody>
        </p:sp>
      </p:grpSp>
      <p:sp>
        <p:nvSpPr>
          <p:cNvPr id="976" name="Google Shape;976;p78"/>
          <p:cNvSpPr/>
          <p:nvPr/>
        </p:nvSpPr>
        <p:spPr>
          <a:xfrm>
            <a:off x="5255418" y="3721830"/>
            <a:ext cx="419623" cy="632165"/>
          </a:xfrm>
          <a:custGeom>
            <a:avLst/>
            <a:gdLst/>
            <a:ahLst/>
            <a:cxnLst/>
            <a:rect l="l" t="t" r="r" b="b"/>
            <a:pathLst>
              <a:path w="9295" h="14003" extrusionOk="0">
                <a:moveTo>
                  <a:pt x="3365" y="1"/>
                </a:moveTo>
                <a:cubicBezTo>
                  <a:pt x="3199" y="1"/>
                  <a:pt x="3063" y="137"/>
                  <a:pt x="3063" y="318"/>
                </a:cubicBezTo>
                <a:lnTo>
                  <a:pt x="3063" y="710"/>
                </a:lnTo>
                <a:cubicBezTo>
                  <a:pt x="3063" y="876"/>
                  <a:pt x="3199" y="1027"/>
                  <a:pt x="3365" y="1027"/>
                </a:cubicBezTo>
                <a:lnTo>
                  <a:pt x="3561" y="1027"/>
                </a:lnTo>
                <a:lnTo>
                  <a:pt x="3561" y="4753"/>
                </a:lnTo>
                <a:cubicBezTo>
                  <a:pt x="1705" y="5206"/>
                  <a:pt x="347" y="6805"/>
                  <a:pt x="181" y="8706"/>
                </a:cubicBezTo>
                <a:cubicBezTo>
                  <a:pt x="0" y="10607"/>
                  <a:pt x="1056" y="12418"/>
                  <a:pt x="2807" y="13202"/>
                </a:cubicBezTo>
                <a:cubicBezTo>
                  <a:pt x="2625" y="13248"/>
                  <a:pt x="2505" y="13399"/>
                  <a:pt x="2505" y="13580"/>
                </a:cubicBezTo>
                <a:lnTo>
                  <a:pt x="2505" y="13866"/>
                </a:lnTo>
                <a:cubicBezTo>
                  <a:pt x="2505" y="13942"/>
                  <a:pt x="2565" y="14002"/>
                  <a:pt x="2641" y="14002"/>
                </a:cubicBezTo>
                <a:lnTo>
                  <a:pt x="6669" y="14002"/>
                </a:lnTo>
                <a:cubicBezTo>
                  <a:pt x="6744" y="14002"/>
                  <a:pt x="6805" y="13942"/>
                  <a:pt x="6805" y="13866"/>
                </a:cubicBezTo>
                <a:lnTo>
                  <a:pt x="6805" y="13580"/>
                </a:lnTo>
                <a:cubicBezTo>
                  <a:pt x="6805" y="13399"/>
                  <a:pt x="6684" y="13233"/>
                  <a:pt x="6488" y="13202"/>
                </a:cubicBezTo>
                <a:cubicBezTo>
                  <a:pt x="8238" y="12418"/>
                  <a:pt x="9294" y="10607"/>
                  <a:pt x="9128" y="8706"/>
                </a:cubicBezTo>
                <a:cubicBezTo>
                  <a:pt x="8947" y="6805"/>
                  <a:pt x="7589" y="5206"/>
                  <a:pt x="5734" y="4753"/>
                </a:cubicBezTo>
                <a:lnTo>
                  <a:pt x="5734" y="1027"/>
                </a:lnTo>
                <a:lnTo>
                  <a:pt x="5930" y="1027"/>
                </a:lnTo>
                <a:cubicBezTo>
                  <a:pt x="6096" y="1027"/>
                  <a:pt x="6246" y="876"/>
                  <a:pt x="6231" y="710"/>
                </a:cubicBezTo>
                <a:lnTo>
                  <a:pt x="6231" y="318"/>
                </a:lnTo>
                <a:cubicBezTo>
                  <a:pt x="6231" y="137"/>
                  <a:pt x="6096" y="1"/>
                  <a:pt x="5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p>
        </p:txBody>
      </p:sp>
      <p:sp>
        <p:nvSpPr>
          <p:cNvPr id="977" name="Google Shape;977;p78"/>
          <p:cNvSpPr/>
          <p:nvPr/>
        </p:nvSpPr>
        <p:spPr>
          <a:xfrm>
            <a:off x="5820595" y="3420123"/>
            <a:ext cx="537451" cy="933869"/>
          </a:xfrm>
          <a:custGeom>
            <a:avLst/>
            <a:gdLst/>
            <a:ahLst/>
            <a:cxnLst/>
            <a:rect l="l" t="t" r="r" b="b"/>
            <a:pathLst>
              <a:path w="11905" h="20686" extrusionOk="0">
                <a:moveTo>
                  <a:pt x="4541" y="0"/>
                </a:moveTo>
                <a:cubicBezTo>
                  <a:pt x="4345" y="0"/>
                  <a:pt x="4194" y="166"/>
                  <a:pt x="4194" y="362"/>
                </a:cubicBezTo>
                <a:lnTo>
                  <a:pt x="4194" y="936"/>
                </a:lnTo>
                <a:cubicBezTo>
                  <a:pt x="4194" y="1132"/>
                  <a:pt x="4345" y="1283"/>
                  <a:pt x="4541" y="1283"/>
                </a:cubicBezTo>
                <a:lnTo>
                  <a:pt x="4647" y="1283"/>
                </a:lnTo>
                <a:lnTo>
                  <a:pt x="4647" y="11391"/>
                </a:lnTo>
                <a:lnTo>
                  <a:pt x="2656" y="14605"/>
                </a:lnTo>
                <a:lnTo>
                  <a:pt x="468" y="18135"/>
                </a:lnTo>
                <a:cubicBezTo>
                  <a:pt x="0" y="18875"/>
                  <a:pt x="498" y="19855"/>
                  <a:pt x="1373" y="19900"/>
                </a:cubicBezTo>
                <a:cubicBezTo>
                  <a:pt x="1222" y="19961"/>
                  <a:pt x="1132" y="20112"/>
                  <a:pt x="1132" y="20278"/>
                </a:cubicBezTo>
                <a:lnTo>
                  <a:pt x="1132" y="20549"/>
                </a:lnTo>
                <a:cubicBezTo>
                  <a:pt x="1132" y="20625"/>
                  <a:pt x="1192" y="20685"/>
                  <a:pt x="1267" y="20685"/>
                </a:cubicBezTo>
                <a:lnTo>
                  <a:pt x="10637" y="20685"/>
                </a:lnTo>
                <a:cubicBezTo>
                  <a:pt x="10712" y="20685"/>
                  <a:pt x="10773" y="20625"/>
                  <a:pt x="10773" y="20549"/>
                </a:cubicBezTo>
                <a:lnTo>
                  <a:pt x="10773" y="20263"/>
                </a:lnTo>
                <a:cubicBezTo>
                  <a:pt x="10773" y="20097"/>
                  <a:pt x="10682" y="19961"/>
                  <a:pt x="10531" y="19885"/>
                </a:cubicBezTo>
                <a:cubicBezTo>
                  <a:pt x="11391" y="19840"/>
                  <a:pt x="11904" y="18875"/>
                  <a:pt x="11436" y="18135"/>
                </a:cubicBezTo>
                <a:lnTo>
                  <a:pt x="7257" y="11391"/>
                </a:lnTo>
                <a:lnTo>
                  <a:pt x="7257" y="1283"/>
                </a:lnTo>
                <a:lnTo>
                  <a:pt x="7363" y="1283"/>
                </a:lnTo>
                <a:cubicBezTo>
                  <a:pt x="7559" y="1283"/>
                  <a:pt x="7725" y="1132"/>
                  <a:pt x="7725" y="936"/>
                </a:cubicBezTo>
                <a:lnTo>
                  <a:pt x="7725" y="362"/>
                </a:lnTo>
                <a:cubicBezTo>
                  <a:pt x="7725" y="166"/>
                  <a:pt x="7559" y="0"/>
                  <a:pt x="7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p>
        </p:txBody>
      </p:sp>
      <p:sp>
        <p:nvSpPr>
          <p:cNvPr id="978" name="Google Shape;978;p78"/>
          <p:cNvSpPr/>
          <p:nvPr/>
        </p:nvSpPr>
        <p:spPr>
          <a:xfrm>
            <a:off x="4481100" y="3534522"/>
            <a:ext cx="628734" cy="819472"/>
          </a:xfrm>
          <a:custGeom>
            <a:avLst/>
            <a:gdLst/>
            <a:ahLst/>
            <a:cxnLst/>
            <a:rect l="l" t="t" r="r" b="b"/>
            <a:pathLst>
              <a:path w="13927" h="18152" extrusionOk="0">
                <a:moveTo>
                  <a:pt x="7190" y="1"/>
                </a:moveTo>
                <a:cubicBezTo>
                  <a:pt x="6839" y="1"/>
                  <a:pt x="6489" y="87"/>
                  <a:pt x="6171" y="257"/>
                </a:cubicBezTo>
                <a:cubicBezTo>
                  <a:pt x="5447" y="665"/>
                  <a:pt x="5025" y="1419"/>
                  <a:pt x="5040" y="2249"/>
                </a:cubicBezTo>
                <a:lnTo>
                  <a:pt x="5040" y="6172"/>
                </a:lnTo>
                <a:cubicBezTo>
                  <a:pt x="5025" y="7710"/>
                  <a:pt x="4632" y="9234"/>
                  <a:pt x="3848" y="10562"/>
                </a:cubicBezTo>
                <a:lnTo>
                  <a:pt x="3048" y="11965"/>
                </a:lnTo>
                <a:lnTo>
                  <a:pt x="483" y="16386"/>
                </a:lnTo>
                <a:cubicBezTo>
                  <a:pt x="1" y="17155"/>
                  <a:pt x="559" y="18151"/>
                  <a:pt x="1449" y="18151"/>
                </a:cubicBezTo>
                <a:lnTo>
                  <a:pt x="10471" y="18151"/>
                </a:lnTo>
                <a:cubicBezTo>
                  <a:pt x="11377" y="18151"/>
                  <a:pt x="11935" y="17155"/>
                  <a:pt x="11452" y="16386"/>
                </a:cubicBezTo>
                <a:lnTo>
                  <a:pt x="8902" y="11965"/>
                </a:lnTo>
                <a:lnTo>
                  <a:pt x="8087" y="10562"/>
                </a:lnTo>
                <a:cubicBezTo>
                  <a:pt x="7303" y="9219"/>
                  <a:pt x="6911" y="7710"/>
                  <a:pt x="6911" y="6172"/>
                </a:cubicBezTo>
                <a:lnTo>
                  <a:pt x="6911" y="2173"/>
                </a:lnTo>
                <a:cubicBezTo>
                  <a:pt x="6911" y="2012"/>
                  <a:pt x="7042" y="1895"/>
                  <a:pt x="7191" y="1895"/>
                </a:cubicBezTo>
                <a:cubicBezTo>
                  <a:pt x="7238" y="1895"/>
                  <a:pt x="7286" y="1907"/>
                  <a:pt x="7333" y="1932"/>
                </a:cubicBezTo>
                <a:lnTo>
                  <a:pt x="13112" y="5387"/>
                </a:lnTo>
                <a:cubicBezTo>
                  <a:pt x="13148" y="5408"/>
                  <a:pt x="13189" y="5418"/>
                  <a:pt x="13231" y="5418"/>
                </a:cubicBezTo>
                <a:cubicBezTo>
                  <a:pt x="13312" y="5418"/>
                  <a:pt x="13394" y="5381"/>
                  <a:pt x="13443" y="5312"/>
                </a:cubicBezTo>
                <a:lnTo>
                  <a:pt x="13851" y="4723"/>
                </a:lnTo>
                <a:cubicBezTo>
                  <a:pt x="13926" y="4602"/>
                  <a:pt x="13896" y="4452"/>
                  <a:pt x="13791" y="4376"/>
                </a:cubicBezTo>
                <a:lnTo>
                  <a:pt x="8253" y="287"/>
                </a:lnTo>
                <a:cubicBezTo>
                  <a:pt x="7922" y="95"/>
                  <a:pt x="7556" y="1"/>
                  <a:pt x="7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p>
        </p:txBody>
      </p:sp>
      <p:sp>
        <p:nvSpPr>
          <p:cNvPr id="979" name="Google Shape;979;p78"/>
          <p:cNvSpPr/>
          <p:nvPr/>
        </p:nvSpPr>
        <p:spPr>
          <a:xfrm>
            <a:off x="4681927" y="4011886"/>
            <a:ext cx="132426" cy="252180"/>
          </a:xfrm>
          <a:custGeom>
            <a:avLst/>
            <a:gdLst/>
            <a:ahLst/>
            <a:cxnLst/>
            <a:rect l="l" t="t" r="r" b="b"/>
            <a:pathLst>
              <a:path w="37621" h="71642" extrusionOk="0">
                <a:moveTo>
                  <a:pt x="27152" y="0"/>
                </a:moveTo>
                <a:cubicBezTo>
                  <a:pt x="23717" y="0"/>
                  <a:pt x="20282" y="981"/>
                  <a:pt x="17502" y="2944"/>
                </a:cubicBezTo>
                <a:cubicBezTo>
                  <a:pt x="14230" y="5234"/>
                  <a:pt x="12104" y="8833"/>
                  <a:pt x="11613" y="12594"/>
                </a:cubicBezTo>
                <a:cubicBezTo>
                  <a:pt x="11286" y="14230"/>
                  <a:pt x="11122" y="15866"/>
                  <a:pt x="11122" y="17501"/>
                </a:cubicBezTo>
                <a:lnTo>
                  <a:pt x="11122" y="25353"/>
                </a:lnTo>
                <a:lnTo>
                  <a:pt x="11122" y="26334"/>
                </a:lnTo>
                <a:lnTo>
                  <a:pt x="164" y="26334"/>
                </a:lnTo>
                <a:lnTo>
                  <a:pt x="0" y="39256"/>
                </a:lnTo>
                <a:lnTo>
                  <a:pt x="10959" y="39256"/>
                </a:lnTo>
                <a:lnTo>
                  <a:pt x="10795" y="71641"/>
                </a:lnTo>
                <a:lnTo>
                  <a:pt x="24208" y="71641"/>
                </a:lnTo>
                <a:lnTo>
                  <a:pt x="24371" y="39256"/>
                </a:lnTo>
                <a:lnTo>
                  <a:pt x="35330" y="39256"/>
                </a:lnTo>
                <a:cubicBezTo>
                  <a:pt x="35821" y="34839"/>
                  <a:pt x="36475" y="30750"/>
                  <a:pt x="37130" y="26334"/>
                </a:cubicBezTo>
                <a:lnTo>
                  <a:pt x="24371" y="26334"/>
                </a:lnTo>
                <a:cubicBezTo>
                  <a:pt x="24371" y="26007"/>
                  <a:pt x="24371" y="19955"/>
                  <a:pt x="24535" y="17174"/>
                </a:cubicBezTo>
                <a:cubicBezTo>
                  <a:pt x="24698" y="13249"/>
                  <a:pt x="26988" y="12104"/>
                  <a:pt x="29933" y="12104"/>
                </a:cubicBezTo>
                <a:lnTo>
                  <a:pt x="37620" y="12104"/>
                </a:lnTo>
                <a:lnTo>
                  <a:pt x="37620" y="491"/>
                </a:lnTo>
                <a:cubicBezTo>
                  <a:pt x="36475" y="491"/>
                  <a:pt x="35167" y="164"/>
                  <a:pt x="34022" y="164"/>
                </a:cubicBezTo>
                <a:cubicBezTo>
                  <a:pt x="32059" y="164"/>
                  <a:pt x="30096" y="0"/>
                  <a:pt x="28297" y="0"/>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p>
        </p:txBody>
      </p:sp>
      <p:sp>
        <p:nvSpPr>
          <p:cNvPr id="980" name="Google Shape;980;p78"/>
          <p:cNvSpPr/>
          <p:nvPr/>
        </p:nvSpPr>
        <p:spPr>
          <a:xfrm>
            <a:off x="5348339" y="4061398"/>
            <a:ext cx="233760" cy="189425"/>
          </a:xfrm>
          <a:custGeom>
            <a:avLst/>
            <a:gdLst/>
            <a:ahLst/>
            <a:cxnLst/>
            <a:rect l="l" t="t" r="r" b="b"/>
            <a:pathLst>
              <a:path w="66409" h="53814" extrusionOk="0">
                <a:moveTo>
                  <a:pt x="46290" y="1"/>
                </a:moveTo>
                <a:cubicBezTo>
                  <a:pt x="45472" y="1"/>
                  <a:pt x="44654" y="164"/>
                  <a:pt x="43837" y="164"/>
                </a:cubicBezTo>
                <a:cubicBezTo>
                  <a:pt x="39911" y="818"/>
                  <a:pt x="36640" y="3108"/>
                  <a:pt x="34513" y="6380"/>
                </a:cubicBezTo>
                <a:cubicBezTo>
                  <a:pt x="32878" y="8997"/>
                  <a:pt x="32060" y="12104"/>
                  <a:pt x="32551" y="15212"/>
                </a:cubicBezTo>
                <a:cubicBezTo>
                  <a:pt x="32551" y="15703"/>
                  <a:pt x="32714" y="16193"/>
                  <a:pt x="32714" y="16684"/>
                </a:cubicBezTo>
                <a:cubicBezTo>
                  <a:pt x="21755" y="16193"/>
                  <a:pt x="11614" y="10959"/>
                  <a:pt x="4744" y="2454"/>
                </a:cubicBezTo>
                <a:lnTo>
                  <a:pt x="4744" y="2454"/>
                </a:lnTo>
                <a:cubicBezTo>
                  <a:pt x="1146" y="8506"/>
                  <a:pt x="2945" y="16521"/>
                  <a:pt x="8833" y="20446"/>
                </a:cubicBezTo>
                <a:cubicBezTo>
                  <a:pt x="6707" y="20446"/>
                  <a:pt x="4581" y="19955"/>
                  <a:pt x="2782" y="18811"/>
                </a:cubicBezTo>
                <a:lnTo>
                  <a:pt x="2782" y="18811"/>
                </a:lnTo>
                <a:cubicBezTo>
                  <a:pt x="2782" y="21428"/>
                  <a:pt x="3436" y="23881"/>
                  <a:pt x="4744" y="26007"/>
                </a:cubicBezTo>
                <a:cubicBezTo>
                  <a:pt x="6707" y="29279"/>
                  <a:pt x="9815" y="31569"/>
                  <a:pt x="13577" y="32386"/>
                </a:cubicBezTo>
                <a:lnTo>
                  <a:pt x="13413" y="32386"/>
                </a:lnTo>
                <a:cubicBezTo>
                  <a:pt x="12268" y="32714"/>
                  <a:pt x="11123" y="32877"/>
                  <a:pt x="10142" y="32877"/>
                </a:cubicBezTo>
                <a:cubicBezTo>
                  <a:pt x="9161" y="32877"/>
                  <a:pt x="8343" y="32714"/>
                  <a:pt x="7525" y="32550"/>
                </a:cubicBezTo>
                <a:lnTo>
                  <a:pt x="7525" y="32550"/>
                </a:lnTo>
                <a:cubicBezTo>
                  <a:pt x="9324" y="38111"/>
                  <a:pt x="14395" y="41873"/>
                  <a:pt x="20120" y="42037"/>
                </a:cubicBezTo>
                <a:cubicBezTo>
                  <a:pt x="18157" y="43509"/>
                  <a:pt x="15867" y="44817"/>
                  <a:pt x="13577" y="45799"/>
                </a:cubicBezTo>
                <a:cubicBezTo>
                  <a:pt x="10306" y="47107"/>
                  <a:pt x="6707" y="47925"/>
                  <a:pt x="3109" y="47925"/>
                </a:cubicBezTo>
                <a:cubicBezTo>
                  <a:pt x="2127" y="47761"/>
                  <a:pt x="982" y="47761"/>
                  <a:pt x="1" y="47598"/>
                </a:cubicBezTo>
                <a:lnTo>
                  <a:pt x="1" y="47598"/>
                </a:lnTo>
                <a:lnTo>
                  <a:pt x="328" y="47925"/>
                </a:lnTo>
                <a:cubicBezTo>
                  <a:pt x="6380" y="51687"/>
                  <a:pt x="13577" y="53813"/>
                  <a:pt x="20774" y="53813"/>
                </a:cubicBezTo>
                <a:lnTo>
                  <a:pt x="21919" y="53813"/>
                </a:lnTo>
                <a:cubicBezTo>
                  <a:pt x="24536" y="53650"/>
                  <a:pt x="26989" y="53323"/>
                  <a:pt x="29606" y="52832"/>
                </a:cubicBezTo>
                <a:cubicBezTo>
                  <a:pt x="36640" y="51360"/>
                  <a:pt x="43182" y="47761"/>
                  <a:pt x="48416" y="42364"/>
                </a:cubicBezTo>
                <a:cubicBezTo>
                  <a:pt x="51361" y="39256"/>
                  <a:pt x="53814" y="35658"/>
                  <a:pt x="55777" y="31732"/>
                </a:cubicBezTo>
                <a:cubicBezTo>
                  <a:pt x="57576" y="27807"/>
                  <a:pt x="58721" y="23881"/>
                  <a:pt x="59375" y="19628"/>
                </a:cubicBezTo>
                <a:cubicBezTo>
                  <a:pt x="59539" y="17666"/>
                  <a:pt x="59703" y="15539"/>
                  <a:pt x="59703" y="13576"/>
                </a:cubicBezTo>
                <a:lnTo>
                  <a:pt x="59866" y="13086"/>
                </a:lnTo>
                <a:cubicBezTo>
                  <a:pt x="61829" y="11777"/>
                  <a:pt x="63465" y="10142"/>
                  <a:pt x="64937" y="8506"/>
                </a:cubicBezTo>
                <a:cubicBezTo>
                  <a:pt x="65427" y="7852"/>
                  <a:pt x="65918" y="7034"/>
                  <a:pt x="66409" y="6380"/>
                </a:cubicBezTo>
                <a:lnTo>
                  <a:pt x="66409" y="6380"/>
                </a:lnTo>
                <a:cubicBezTo>
                  <a:pt x="63955" y="7361"/>
                  <a:pt x="61502" y="8179"/>
                  <a:pt x="58885" y="8506"/>
                </a:cubicBezTo>
                <a:cubicBezTo>
                  <a:pt x="61502" y="6707"/>
                  <a:pt x="63465" y="4253"/>
                  <a:pt x="64446" y="1309"/>
                </a:cubicBezTo>
                <a:lnTo>
                  <a:pt x="64282" y="1309"/>
                </a:lnTo>
                <a:cubicBezTo>
                  <a:pt x="61829" y="2781"/>
                  <a:pt x="59212" y="3763"/>
                  <a:pt x="56431" y="4253"/>
                </a:cubicBezTo>
                <a:lnTo>
                  <a:pt x="56104" y="4253"/>
                </a:lnTo>
                <a:cubicBezTo>
                  <a:pt x="55941" y="4253"/>
                  <a:pt x="55777" y="4253"/>
                  <a:pt x="55613" y="4090"/>
                </a:cubicBezTo>
                <a:cubicBezTo>
                  <a:pt x="53160" y="1473"/>
                  <a:pt x="49889" y="1"/>
                  <a:pt x="46290" y="1"/>
                </a:cubicBezTo>
                <a:close/>
              </a:path>
            </a:pathLst>
          </a:custGeom>
          <a:solidFill>
            <a:srgbClr val="84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p>
        </p:txBody>
      </p:sp>
      <p:grpSp>
        <p:nvGrpSpPr>
          <p:cNvPr id="981" name="Google Shape;981;p78"/>
          <p:cNvGrpSpPr/>
          <p:nvPr/>
        </p:nvGrpSpPr>
        <p:grpSpPr>
          <a:xfrm>
            <a:off x="987616" y="1437598"/>
            <a:ext cx="2547716" cy="3334552"/>
            <a:chOff x="5068000" y="2325225"/>
            <a:chExt cx="1918750" cy="2511525"/>
          </a:xfrm>
        </p:grpSpPr>
        <p:sp>
          <p:nvSpPr>
            <p:cNvPr id="982" name="Google Shape;982;p78"/>
            <p:cNvSpPr/>
            <p:nvPr/>
          </p:nvSpPr>
          <p:spPr>
            <a:xfrm>
              <a:off x="5068000" y="3228250"/>
              <a:ext cx="1769750" cy="1608500"/>
            </a:xfrm>
            <a:custGeom>
              <a:avLst/>
              <a:gdLst/>
              <a:ahLst/>
              <a:cxnLst/>
              <a:rect l="l" t="t" r="r" b="b"/>
              <a:pathLst>
                <a:path w="70790" h="64340" extrusionOk="0">
                  <a:moveTo>
                    <a:pt x="24998" y="0"/>
                  </a:moveTo>
                  <a:cubicBezTo>
                    <a:pt x="18320" y="0"/>
                    <a:pt x="11810" y="2898"/>
                    <a:pt x="7417" y="8270"/>
                  </a:cubicBezTo>
                  <a:cubicBezTo>
                    <a:pt x="7143" y="8635"/>
                    <a:pt x="6839" y="9000"/>
                    <a:pt x="6566" y="9395"/>
                  </a:cubicBezTo>
                  <a:cubicBezTo>
                    <a:pt x="5775" y="10428"/>
                    <a:pt x="5046" y="11522"/>
                    <a:pt x="4377" y="12738"/>
                  </a:cubicBezTo>
                  <a:cubicBezTo>
                    <a:pt x="1641" y="17632"/>
                    <a:pt x="0" y="24137"/>
                    <a:pt x="2493" y="32739"/>
                  </a:cubicBezTo>
                  <a:cubicBezTo>
                    <a:pt x="10882" y="61614"/>
                    <a:pt x="27113" y="63742"/>
                    <a:pt x="42767" y="64289"/>
                  </a:cubicBezTo>
                  <a:cubicBezTo>
                    <a:pt x="43719" y="64323"/>
                    <a:pt x="44640" y="64340"/>
                    <a:pt x="45529" y="64340"/>
                  </a:cubicBezTo>
                  <a:cubicBezTo>
                    <a:pt x="67619" y="64340"/>
                    <a:pt x="70789" y="54062"/>
                    <a:pt x="69971" y="45414"/>
                  </a:cubicBezTo>
                  <a:cubicBezTo>
                    <a:pt x="69910" y="44593"/>
                    <a:pt x="69789" y="43803"/>
                    <a:pt x="69667" y="43043"/>
                  </a:cubicBezTo>
                  <a:cubicBezTo>
                    <a:pt x="69393" y="41614"/>
                    <a:pt x="69090" y="40246"/>
                    <a:pt x="68755" y="39030"/>
                  </a:cubicBezTo>
                  <a:cubicBezTo>
                    <a:pt x="64925" y="24988"/>
                    <a:pt x="62159" y="16781"/>
                    <a:pt x="50427" y="9577"/>
                  </a:cubicBezTo>
                  <a:cubicBezTo>
                    <a:pt x="44591" y="6021"/>
                    <a:pt x="38025" y="3255"/>
                    <a:pt x="32919" y="1401"/>
                  </a:cubicBezTo>
                  <a:cubicBezTo>
                    <a:pt x="30333" y="458"/>
                    <a:pt x="27652" y="0"/>
                    <a:pt x="24998"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8"/>
            <p:cNvSpPr/>
            <p:nvPr/>
          </p:nvSpPr>
          <p:spPr>
            <a:xfrm>
              <a:off x="6222275" y="3030725"/>
              <a:ext cx="392875" cy="832100"/>
            </a:xfrm>
            <a:custGeom>
              <a:avLst/>
              <a:gdLst/>
              <a:ahLst/>
              <a:cxnLst/>
              <a:rect l="l" t="t" r="r" b="b"/>
              <a:pathLst>
                <a:path w="15715" h="33284" extrusionOk="0">
                  <a:moveTo>
                    <a:pt x="1398" y="1"/>
                  </a:moveTo>
                  <a:lnTo>
                    <a:pt x="1398" y="1"/>
                  </a:lnTo>
                  <a:cubicBezTo>
                    <a:pt x="0" y="9788"/>
                    <a:pt x="5198" y="33284"/>
                    <a:pt x="5198" y="33284"/>
                  </a:cubicBezTo>
                  <a:lnTo>
                    <a:pt x="10274" y="31369"/>
                  </a:lnTo>
                  <a:cubicBezTo>
                    <a:pt x="10274" y="31369"/>
                    <a:pt x="15715" y="26658"/>
                    <a:pt x="13465" y="20001"/>
                  </a:cubicBezTo>
                  <a:cubicBezTo>
                    <a:pt x="11216" y="13345"/>
                    <a:pt x="1399" y="1"/>
                    <a:pt x="1398"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8"/>
            <p:cNvSpPr/>
            <p:nvPr/>
          </p:nvSpPr>
          <p:spPr>
            <a:xfrm>
              <a:off x="5612075" y="2964625"/>
              <a:ext cx="832875" cy="1101650"/>
            </a:xfrm>
            <a:custGeom>
              <a:avLst/>
              <a:gdLst/>
              <a:ahLst/>
              <a:cxnLst/>
              <a:rect l="l" t="t" r="r" b="b"/>
              <a:pathLst>
                <a:path w="33315" h="44066" extrusionOk="0">
                  <a:moveTo>
                    <a:pt x="13344" y="0"/>
                  </a:moveTo>
                  <a:cubicBezTo>
                    <a:pt x="12068" y="0"/>
                    <a:pt x="10274" y="547"/>
                    <a:pt x="9180" y="791"/>
                  </a:cubicBezTo>
                  <a:cubicBezTo>
                    <a:pt x="7417" y="1216"/>
                    <a:pt x="4651" y="2189"/>
                    <a:pt x="2462" y="3435"/>
                  </a:cubicBezTo>
                  <a:cubicBezTo>
                    <a:pt x="0" y="4833"/>
                    <a:pt x="912" y="8754"/>
                    <a:pt x="1155" y="14469"/>
                  </a:cubicBezTo>
                  <a:cubicBezTo>
                    <a:pt x="1216" y="15988"/>
                    <a:pt x="1247" y="17508"/>
                    <a:pt x="1216" y="18906"/>
                  </a:cubicBezTo>
                  <a:cubicBezTo>
                    <a:pt x="1216" y="19849"/>
                    <a:pt x="1155" y="20760"/>
                    <a:pt x="1064" y="21612"/>
                  </a:cubicBezTo>
                  <a:cubicBezTo>
                    <a:pt x="274" y="28329"/>
                    <a:pt x="2037" y="39758"/>
                    <a:pt x="3830" y="42493"/>
                  </a:cubicBezTo>
                  <a:cubicBezTo>
                    <a:pt x="4104" y="42919"/>
                    <a:pt x="4499" y="43253"/>
                    <a:pt x="5016" y="43496"/>
                  </a:cubicBezTo>
                  <a:cubicBezTo>
                    <a:pt x="5168" y="43557"/>
                    <a:pt x="5350" y="43648"/>
                    <a:pt x="5563" y="43709"/>
                  </a:cubicBezTo>
                  <a:cubicBezTo>
                    <a:pt x="6310" y="43958"/>
                    <a:pt x="7216" y="44066"/>
                    <a:pt x="8228" y="44066"/>
                  </a:cubicBezTo>
                  <a:cubicBezTo>
                    <a:pt x="13392" y="44066"/>
                    <a:pt x="21316" y="41256"/>
                    <a:pt x="24925" y="40062"/>
                  </a:cubicBezTo>
                  <a:cubicBezTo>
                    <a:pt x="33314" y="37265"/>
                    <a:pt x="26840" y="33283"/>
                    <a:pt x="27113" y="27083"/>
                  </a:cubicBezTo>
                  <a:cubicBezTo>
                    <a:pt x="27326" y="22037"/>
                    <a:pt x="27053" y="23223"/>
                    <a:pt x="28664" y="20122"/>
                  </a:cubicBezTo>
                  <a:cubicBezTo>
                    <a:pt x="30548" y="16596"/>
                    <a:pt x="30123" y="13344"/>
                    <a:pt x="28147" y="10122"/>
                  </a:cubicBezTo>
                  <a:cubicBezTo>
                    <a:pt x="26202" y="6900"/>
                    <a:pt x="25654" y="3374"/>
                    <a:pt x="24560" y="2584"/>
                  </a:cubicBezTo>
                  <a:cubicBezTo>
                    <a:pt x="23466" y="1794"/>
                    <a:pt x="18785" y="1003"/>
                    <a:pt x="18785" y="1003"/>
                  </a:cubicBezTo>
                  <a:lnTo>
                    <a:pt x="13344"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8"/>
            <p:cNvSpPr/>
            <p:nvPr/>
          </p:nvSpPr>
          <p:spPr>
            <a:xfrm>
              <a:off x="5811925" y="3674750"/>
              <a:ext cx="399725" cy="108025"/>
            </a:xfrm>
            <a:custGeom>
              <a:avLst/>
              <a:gdLst/>
              <a:ahLst/>
              <a:cxnLst/>
              <a:rect l="l" t="t" r="r" b="b"/>
              <a:pathLst>
                <a:path w="15989" h="4321" extrusionOk="0">
                  <a:moveTo>
                    <a:pt x="13750" y="1"/>
                  </a:moveTo>
                  <a:cubicBezTo>
                    <a:pt x="12997" y="1"/>
                    <a:pt x="12057" y="40"/>
                    <a:pt x="10973" y="167"/>
                  </a:cubicBezTo>
                  <a:cubicBezTo>
                    <a:pt x="8359" y="471"/>
                    <a:pt x="4317" y="1353"/>
                    <a:pt x="152" y="3906"/>
                  </a:cubicBezTo>
                  <a:cubicBezTo>
                    <a:pt x="31" y="3967"/>
                    <a:pt x="0" y="4088"/>
                    <a:pt x="61" y="4210"/>
                  </a:cubicBezTo>
                  <a:cubicBezTo>
                    <a:pt x="92" y="4240"/>
                    <a:pt x="92" y="4271"/>
                    <a:pt x="122" y="4271"/>
                  </a:cubicBezTo>
                  <a:cubicBezTo>
                    <a:pt x="175" y="4306"/>
                    <a:pt x="229" y="4321"/>
                    <a:pt x="276" y="4321"/>
                  </a:cubicBezTo>
                  <a:cubicBezTo>
                    <a:pt x="310" y="4321"/>
                    <a:pt x="340" y="4314"/>
                    <a:pt x="365" y="4301"/>
                  </a:cubicBezTo>
                  <a:cubicBezTo>
                    <a:pt x="4499" y="1808"/>
                    <a:pt x="8420" y="927"/>
                    <a:pt x="11004" y="623"/>
                  </a:cubicBezTo>
                  <a:cubicBezTo>
                    <a:pt x="12076" y="496"/>
                    <a:pt x="13008" y="457"/>
                    <a:pt x="13752" y="457"/>
                  </a:cubicBezTo>
                  <a:cubicBezTo>
                    <a:pt x="14970" y="457"/>
                    <a:pt x="15685" y="562"/>
                    <a:pt x="15685" y="562"/>
                  </a:cubicBezTo>
                  <a:cubicBezTo>
                    <a:pt x="15701" y="566"/>
                    <a:pt x="15717" y="568"/>
                    <a:pt x="15732" y="568"/>
                  </a:cubicBezTo>
                  <a:cubicBezTo>
                    <a:pt x="15837" y="568"/>
                    <a:pt x="15932" y="485"/>
                    <a:pt x="15958" y="380"/>
                  </a:cubicBezTo>
                  <a:cubicBezTo>
                    <a:pt x="15989" y="258"/>
                    <a:pt x="15897" y="137"/>
                    <a:pt x="15776" y="106"/>
                  </a:cubicBezTo>
                  <a:cubicBezTo>
                    <a:pt x="15719" y="106"/>
                    <a:pt x="14983" y="1"/>
                    <a:pt x="13750"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8"/>
            <p:cNvSpPr/>
            <p:nvPr/>
          </p:nvSpPr>
          <p:spPr>
            <a:xfrm>
              <a:off x="5581675" y="2928375"/>
              <a:ext cx="391375" cy="1089475"/>
            </a:xfrm>
            <a:custGeom>
              <a:avLst/>
              <a:gdLst/>
              <a:ahLst/>
              <a:cxnLst/>
              <a:rect l="l" t="t" r="r" b="b"/>
              <a:pathLst>
                <a:path w="15655" h="43579" extrusionOk="0">
                  <a:moveTo>
                    <a:pt x="11489" y="0"/>
                  </a:moveTo>
                  <a:cubicBezTo>
                    <a:pt x="10398" y="0"/>
                    <a:pt x="9040" y="117"/>
                    <a:pt x="8329" y="630"/>
                  </a:cubicBezTo>
                  <a:cubicBezTo>
                    <a:pt x="7022" y="1541"/>
                    <a:pt x="7721" y="2332"/>
                    <a:pt x="7721" y="2332"/>
                  </a:cubicBezTo>
                  <a:cubicBezTo>
                    <a:pt x="7721" y="2332"/>
                    <a:pt x="2827" y="3213"/>
                    <a:pt x="1429" y="5706"/>
                  </a:cubicBezTo>
                  <a:cubicBezTo>
                    <a:pt x="1" y="8228"/>
                    <a:pt x="2645" y="15219"/>
                    <a:pt x="2007" y="19019"/>
                  </a:cubicBezTo>
                  <a:cubicBezTo>
                    <a:pt x="1368" y="22849"/>
                    <a:pt x="548" y="33244"/>
                    <a:pt x="2007" y="35888"/>
                  </a:cubicBezTo>
                  <a:cubicBezTo>
                    <a:pt x="2371" y="36588"/>
                    <a:pt x="3253" y="35949"/>
                    <a:pt x="4499" y="37165"/>
                  </a:cubicBezTo>
                  <a:cubicBezTo>
                    <a:pt x="4682" y="37317"/>
                    <a:pt x="4864" y="37499"/>
                    <a:pt x="5046" y="37682"/>
                  </a:cubicBezTo>
                  <a:cubicBezTo>
                    <a:pt x="7448" y="39870"/>
                    <a:pt x="10943" y="42332"/>
                    <a:pt x="14803" y="43579"/>
                  </a:cubicBezTo>
                  <a:cubicBezTo>
                    <a:pt x="15654" y="31937"/>
                    <a:pt x="13314" y="16587"/>
                    <a:pt x="13132" y="82"/>
                  </a:cubicBezTo>
                  <a:cubicBezTo>
                    <a:pt x="13132" y="82"/>
                    <a:pt x="12404" y="0"/>
                    <a:pt x="11489"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8"/>
            <p:cNvSpPr/>
            <p:nvPr/>
          </p:nvSpPr>
          <p:spPr>
            <a:xfrm>
              <a:off x="6109800" y="2950325"/>
              <a:ext cx="284225" cy="1058400"/>
            </a:xfrm>
            <a:custGeom>
              <a:avLst/>
              <a:gdLst/>
              <a:ahLst/>
              <a:cxnLst/>
              <a:rect l="l" t="t" r="r" b="b"/>
              <a:pathLst>
                <a:path w="11369" h="42336" extrusionOk="0">
                  <a:moveTo>
                    <a:pt x="705" y="1"/>
                  </a:moveTo>
                  <a:cubicBezTo>
                    <a:pt x="297" y="1"/>
                    <a:pt x="1" y="56"/>
                    <a:pt x="1" y="56"/>
                  </a:cubicBezTo>
                  <a:cubicBezTo>
                    <a:pt x="1855" y="15345"/>
                    <a:pt x="3314" y="29752"/>
                    <a:pt x="3952" y="42336"/>
                  </a:cubicBezTo>
                  <a:cubicBezTo>
                    <a:pt x="9089" y="40117"/>
                    <a:pt x="10457" y="35497"/>
                    <a:pt x="10457" y="35497"/>
                  </a:cubicBezTo>
                  <a:cubicBezTo>
                    <a:pt x="10457" y="35497"/>
                    <a:pt x="7508" y="26530"/>
                    <a:pt x="8238" y="23399"/>
                  </a:cubicBezTo>
                  <a:cubicBezTo>
                    <a:pt x="8967" y="20269"/>
                    <a:pt x="11369" y="17867"/>
                    <a:pt x="10457" y="14129"/>
                  </a:cubicBezTo>
                  <a:cubicBezTo>
                    <a:pt x="9575" y="10390"/>
                    <a:pt x="6809" y="7624"/>
                    <a:pt x="6536" y="5831"/>
                  </a:cubicBezTo>
                  <a:cubicBezTo>
                    <a:pt x="6293" y="4068"/>
                    <a:pt x="6414" y="3369"/>
                    <a:pt x="5320" y="2852"/>
                  </a:cubicBezTo>
                  <a:cubicBezTo>
                    <a:pt x="4226" y="2335"/>
                    <a:pt x="3223" y="2122"/>
                    <a:pt x="3223" y="2122"/>
                  </a:cubicBezTo>
                  <a:cubicBezTo>
                    <a:pt x="3223" y="2122"/>
                    <a:pt x="3131" y="1302"/>
                    <a:pt x="2767" y="846"/>
                  </a:cubicBezTo>
                  <a:cubicBezTo>
                    <a:pt x="2282" y="138"/>
                    <a:pt x="1353" y="1"/>
                    <a:pt x="705"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8"/>
            <p:cNvSpPr/>
            <p:nvPr/>
          </p:nvSpPr>
          <p:spPr>
            <a:xfrm>
              <a:off x="5567250" y="3722225"/>
              <a:ext cx="1054750" cy="449875"/>
            </a:xfrm>
            <a:custGeom>
              <a:avLst/>
              <a:gdLst/>
              <a:ahLst/>
              <a:cxnLst/>
              <a:rect l="l" t="t" r="r" b="b"/>
              <a:pathLst>
                <a:path w="42190" h="17995" extrusionOk="0">
                  <a:moveTo>
                    <a:pt x="42189" y="1"/>
                  </a:moveTo>
                  <a:cubicBezTo>
                    <a:pt x="37600" y="3831"/>
                    <a:pt x="31885" y="5077"/>
                    <a:pt x="27447" y="7752"/>
                  </a:cubicBezTo>
                  <a:cubicBezTo>
                    <a:pt x="26171" y="8542"/>
                    <a:pt x="25016" y="9211"/>
                    <a:pt x="24165" y="9697"/>
                  </a:cubicBezTo>
                  <a:cubicBezTo>
                    <a:pt x="23298" y="10171"/>
                    <a:pt x="22250" y="10366"/>
                    <a:pt x="21162" y="10366"/>
                  </a:cubicBezTo>
                  <a:cubicBezTo>
                    <a:pt x="20647" y="10366"/>
                    <a:pt x="20123" y="10322"/>
                    <a:pt x="19605" y="10244"/>
                  </a:cubicBezTo>
                  <a:cubicBezTo>
                    <a:pt x="16475" y="9818"/>
                    <a:pt x="13465" y="8268"/>
                    <a:pt x="13465" y="8268"/>
                  </a:cubicBezTo>
                  <a:cubicBezTo>
                    <a:pt x="13465" y="8268"/>
                    <a:pt x="3702" y="3857"/>
                    <a:pt x="1589" y="3857"/>
                  </a:cubicBezTo>
                  <a:cubicBezTo>
                    <a:pt x="1553" y="3857"/>
                    <a:pt x="1520" y="3858"/>
                    <a:pt x="1489" y="3861"/>
                  </a:cubicBezTo>
                  <a:cubicBezTo>
                    <a:pt x="0" y="3952"/>
                    <a:pt x="7933" y="12250"/>
                    <a:pt x="14499" y="15624"/>
                  </a:cubicBezTo>
                  <a:cubicBezTo>
                    <a:pt x="15137" y="16110"/>
                    <a:pt x="16171" y="16597"/>
                    <a:pt x="17721" y="17083"/>
                  </a:cubicBezTo>
                  <a:cubicBezTo>
                    <a:pt x="19800" y="17743"/>
                    <a:pt x="21839" y="17995"/>
                    <a:pt x="23741" y="17995"/>
                  </a:cubicBezTo>
                  <a:cubicBezTo>
                    <a:pt x="29900" y="17995"/>
                    <a:pt x="34621" y="15350"/>
                    <a:pt x="34621" y="15350"/>
                  </a:cubicBezTo>
                  <a:cubicBezTo>
                    <a:pt x="35107" y="12949"/>
                    <a:pt x="34803" y="10214"/>
                    <a:pt x="34013" y="9211"/>
                  </a:cubicBezTo>
                  <a:cubicBezTo>
                    <a:pt x="34256" y="8846"/>
                    <a:pt x="34104" y="8420"/>
                    <a:pt x="34104" y="8420"/>
                  </a:cubicBezTo>
                  <a:lnTo>
                    <a:pt x="42189"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8"/>
            <p:cNvSpPr/>
            <p:nvPr/>
          </p:nvSpPr>
          <p:spPr>
            <a:xfrm>
              <a:off x="6189600" y="4249600"/>
              <a:ext cx="155800" cy="154275"/>
            </a:xfrm>
            <a:custGeom>
              <a:avLst/>
              <a:gdLst/>
              <a:ahLst/>
              <a:cxnLst/>
              <a:rect l="l" t="t" r="r" b="b"/>
              <a:pathLst>
                <a:path w="6232" h="6171" extrusionOk="0">
                  <a:moveTo>
                    <a:pt x="1793" y="0"/>
                  </a:moveTo>
                  <a:lnTo>
                    <a:pt x="0" y="4256"/>
                  </a:lnTo>
                  <a:lnTo>
                    <a:pt x="6140" y="6171"/>
                  </a:lnTo>
                  <a:cubicBezTo>
                    <a:pt x="6140" y="6171"/>
                    <a:pt x="6231" y="2432"/>
                    <a:pt x="5198" y="1581"/>
                  </a:cubicBezTo>
                  <a:cubicBezTo>
                    <a:pt x="5198" y="1581"/>
                    <a:pt x="2614" y="851"/>
                    <a:pt x="1793"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8"/>
            <p:cNvSpPr/>
            <p:nvPr/>
          </p:nvSpPr>
          <p:spPr>
            <a:xfrm>
              <a:off x="6280775" y="4155225"/>
              <a:ext cx="410375" cy="457325"/>
            </a:xfrm>
            <a:custGeom>
              <a:avLst/>
              <a:gdLst/>
              <a:ahLst/>
              <a:cxnLst/>
              <a:rect l="l" t="t" r="r" b="b"/>
              <a:pathLst>
                <a:path w="16415" h="18293" extrusionOk="0">
                  <a:moveTo>
                    <a:pt x="8330" y="0"/>
                  </a:moveTo>
                  <a:cubicBezTo>
                    <a:pt x="8051" y="0"/>
                    <a:pt x="7727" y="87"/>
                    <a:pt x="7356" y="219"/>
                  </a:cubicBezTo>
                  <a:cubicBezTo>
                    <a:pt x="5837" y="796"/>
                    <a:pt x="3648" y="2347"/>
                    <a:pt x="2250" y="3228"/>
                  </a:cubicBezTo>
                  <a:cubicBezTo>
                    <a:pt x="2098" y="3350"/>
                    <a:pt x="1946" y="3441"/>
                    <a:pt x="1794" y="3532"/>
                  </a:cubicBezTo>
                  <a:cubicBezTo>
                    <a:pt x="1581" y="3684"/>
                    <a:pt x="1368" y="3806"/>
                    <a:pt x="1216" y="3866"/>
                  </a:cubicBezTo>
                  <a:cubicBezTo>
                    <a:pt x="1" y="4414"/>
                    <a:pt x="639" y="5082"/>
                    <a:pt x="639" y="5082"/>
                  </a:cubicBezTo>
                  <a:cubicBezTo>
                    <a:pt x="2919" y="6207"/>
                    <a:pt x="1520" y="9611"/>
                    <a:pt x="2919" y="10401"/>
                  </a:cubicBezTo>
                  <a:cubicBezTo>
                    <a:pt x="2919" y="10401"/>
                    <a:pt x="3527" y="10736"/>
                    <a:pt x="5411" y="11587"/>
                  </a:cubicBezTo>
                  <a:cubicBezTo>
                    <a:pt x="7296" y="12408"/>
                    <a:pt x="9211" y="14414"/>
                    <a:pt x="10973" y="16055"/>
                  </a:cubicBezTo>
                  <a:cubicBezTo>
                    <a:pt x="12873" y="17828"/>
                    <a:pt x="14182" y="18292"/>
                    <a:pt x="15023" y="18292"/>
                  </a:cubicBezTo>
                  <a:cubicBezTo>
                    <a:pt x="15191" y="18292"/>
                    <a:pt x="15340" y="18274"/>
                    <a:pt x="15472" y="18243"/>
                  </a:cubicBezTo>
                  <a:cubicBezTo>
                    <a:pt x="16141" y="18092"/>
                    <a:pt x="16414" y="17666"/>
                    <a:pt x="16414" y="17666"/>
                  </a:cubicBezTo>
                  <a:lnTo>
                    <a:pt x="8451" y="6"/>
                  </a:lnTo>
                  <a:cubicBezTo>
                    <a:pt x="8411" y="2"/>
                    <a:pt x="8371" y="0"/>
                    <a:pt x="8330"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8"/>
            <p:cNvSpPr/>
            <p:nvPr/>
          </p:nvSpPr>
          <p:spPr>
            <a:xfrm>
              <a:off x="5182725" y="3773650"/>
              <a:ext cx="1122400" cy="595950"/>
            </a:xfrm>
            <a:custGeom>
              <a:avLst/>
              <a:gdLst/>
              <a:ahLst/>
              <a:cxnLst/>
              <a:rect l="l" t="t" r="r" b="b"/>
              <a:pathLst>
                <a:path w="44896" h="23838" extrusionOk="0">
                  <a:moveTo>
                    <a:pt x="10279" y="0"/>
                  </a:moveTo>
                  <a:cubicBezTo>
                    <a:pt x="9024" y="0"/>
                    <a:pt x="7781" y="269"/>
                    <a:pt x="6749" y="1014"/>
                  </a:cubicBezTo>
                  <a:cubicBezTo>
                    <a:pt x="1" y="5877"/>
                    <a:pt x="11490" y="15269"/>
                    <a:pt x="24621" y="19859"/>
                  </a:cubicBezTo>
                  <a:cubicBezTo>
                    <a:pt x="35012" y="23458"/>
                    <a:pt x="39852" y="23837"/>
                    <a:pt x="41429" y="23837"/>
                  </a:cubicBezTo>
                  <a:cubicBezTo>
                    <a:pt x="41849" y="23837"/>
                    <a:pt x="42038" y="23810"/>
                    <a:pt x="42038" y="23810"/>
                  </a:cubicBezTo>
                  <a:cubicBezTo>
                    <a:pt x="42038" y="23810"/>
                    <a:pt x="44895" y="23020"/>
                    <a:pt x="43892" y="18400"/>
                  </a:cubicBezTo>
                  <a:cubicBezTo>
                    <a:pt x="43892" y="18400"/>
                    <a:pt x="36293" y="15512"/>
                    <a:pt x="32372" y="12503"/>
                  </a:cubicBezTo>
                  <a:cubicBezTo>
                    <a:pt x="28421" y="9464"/>
                    <a:pt x="25746" y="5786"/>
                    <a:pt x="16870" y="1804"/>
                  </a:cubicBezTo>
                  <a:cubicBezTo>
                    <a:pt x="16870" y="1804"/>
                    <a:pt x="13532" y="0"/>
                    <a:pt x="1027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8"/>
            <p:cNvSpPr/>
            <p:nvPr/>
          </p:nvSpPr>
          <p:spPr>
            <a:xfrm>
              <a:off x="6196425" y="4215475"/>
              <a:ext cx="116300" cy="172600"/>
            </a:xfrm>
            <a:custGeom>
              <a:avLst/>
              <a:gdLst/>
              <a:ahLst/>
              <a:cxnLst/>
              <a:rect l="l" t="t" r="r" b="b"/>
              <a:pathLst>
                <a:path w="4652" h="6904" extrusionOk="0">
                  <a:moveTo>
                    <a:pt x="2807" y="1"/>
                  </a:moveTo>
                  <a:cubicBezTo>
                    <a:pt x="2628" y="1"/>
                    <a:pt x="2463" y="38"/>
                    <a:pt x="2311" y="119"/>
                  </a:cubicBezTo>
                  <a:cubicBezTo>
                    <a:pt x="2007" y="2520"/>
                    <a:pt x="1369" y="4739"/>
                    <a:pt x="1" y="6441"/>
                  </a:cubicBezTo>
                  <a:cubicBezTo>
                    <a:pt x="1" y="6441"/>
                    <a:pt x="628" y="6903"/>
                    <a:pt x="1396" y="6903"/>
                  </a:cubicBezTo>
                  <a:cubicBezTo>
                    <a:pt x="1670" y="6903"/>
                    <a:pt x="1962" y="6844"/>
                    <a:pt x="2250" y="6684"/>
                  </a:cubicBezTo>
                  <a:cubicBezTo>
                    <a:pt x="3071" y="6228"/>
                    <a:pt x="4651" y="2429"/>
                    <a:pt x="4043" y="393"/>
                  </a:cubicBezTo>
                  <a:cubicBezTo>
                    <a:pt x="3577" y="149"/>
                    <a:pt x="3165" y="1"/>
                    <a:pt x="2807"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8"/>
            <p:cNvSpPr/>
            <p:nvPr/>
          </p:nvSpPr>
          <p:spPr>
            <a:xfrm>
              <a:off x="5812675" y="4242000"/>
              <a:ext cx="160375" cy="161875"/>
            </a:xfrm>
            <a:custGeom>
              <a:avLst/>
              <a:gdLst/>
              <a:ahLst/>
              <a:cxnLst/>
              <a:rect l="l" t="t" r="r" b="b"/>
              <a:pathLst>
                <a:path w="6415" h="6475" extrusionOk="0">
                  <a:moveTo>
                    <a:pt x="4317" y="0"/>
                  </a:moveTo>
                  <a:cubicBezTo>
                    <a:pt x="3588" y="912"/>
                    <a:pt x="974" y="1429"/>
                    <a:pt x="974" y="1429"/>
                  </a:cubicBezTo>
                  <a:cubicBezTo>
                    <a:pt x="1" y="2341"/>
                    <a:pt x="396" y="6475"/>
                    <a:pt x="396" y="6475"/>
                  </a:cubicBezTo>
                  <a:lnTo>
                    <a:pt x="6414" y="4134"/>
                  </a:lnTo>
                  <a:lnTo>
                    <a:pt x="4317"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8"/>
            <p:cNvSpPr/>
            <p:nvPr/>
          </p:nvSpPr>
          <p:spPr>
            <a:xfrm>
              <a:off x="5488975" y="4165400"/>
              <a:ext cx="387575" cy="467750"/>
            </a:xfrm>
            <a:custGeom>
              <a:avLst/>
              <a:gdLst/>
              <a:ahLst/>
              <a:cxnLst/>
              <a:rect l="l" t="t" r="r" b="b"/>
              <a:pathLst>
                <a:path w="15503" h="18710" extrusionOk="0">
                  <a:moveTo>
                    <a:pt x="7006" y="1"/>
                  </a:moveTo>
                  <a:cubicBezTo>
                    <a:pt x="6915" y="1"/>
                    <a:pt x="6830" y="8"/>
                    <a:pt x="6748" y="25"/>
                  </a:cubicBezTo>
                  <a:lnTo>
                    <a:pt x="0" y="18140"/>
                  </a:lnTo>
                  <a:cubicBezTo>
                    <a:pt x="0" y="18140"/>
                    <a:pt x="304" y="18566"/>
                    <a:pt x="973" y="18688"/>
                  </a:cubicBezTo>
                  <a:cubicBezTo>
                    <a:pt x="1065" y="18701"/>
                    <a:pt x="1165" y="18709"/>
                    <a:pt x="1272" y="18709"/>
                  </a:cubicBezTo>
                  <a:cubicBezTo>
                    <a:pt x="2118" y="18709"/>
                    <a:pt x="3431" y="18218"/>
                    <a:pt x="5320" y="16195"/>
                  </a:cubicBezTo>
                  <a:cubicBezTo>
                    <a:pt x="6961" y="14432"/>
                    <a:pt x="8754" y="12304"/>
                    <a:pt x="10578" y="11362"/>
                  </a:cubicBezTo>
                  <a:cubicBezTo>
                    <a:pt x="12402" y="10390"/>
                    <a:pt x="12979" y="9994"/>
                    <a:pt x="12979" y="9994"/>
                  </a:cubicBezTo>
                  <a:cubicBezTo>
                    <a:pt x="14317" y="9113"/>
                    <a:pt x="12493" y="5374"/>
                    <a:pt x="14985" y="4189"/>
                  </a:cubicBezTo>
                  <a:cubicBezTo>
                    <a:pt x="14985" y="4189"/>
                    <a:pt x="15502" y="3824"/>
                    <a:pt x="14226" y="3368"/>
                  </a:cubicBezTo>
                  <a:cubicBezTo>
                    <a:pt x="14074" y="3307"/>
                    <a:pt x="13861" y="3216"/>
                    <a:pt x="13618" y="3095"/>
                  </a:cubicBezTo>
                  <a:cubicBezTo>
                    <a:pt x="13466" y="3003"/>
                    <a:pt x="13314" y="2912"/>
                    <a:pt x="13162" y="2821"/>
                  </a:cubicBezTo>
                  <a:cubicBezTo>
                    <a:pt x="11703" y="2000"/>
                    <a:pt x="9423" y="602"/>
                    <a:pt x="7842" y="146"/>
                  </a:cubicBezTo>
                  <a:cubicBezTo>
                    <a:pt x="7531" y="57"/>
                    <a:pt x="7252" y="1"/>
                    <a:pt x="7006"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8"/>
            <p:cNvSpPr/>
            <p:nvPr/>
          </p:nvSpPr>
          <p:spPr>
            <a:xfrm>
              <a:off x="5907675" y="3687600"/>
              <a:ext cx="1079075" cy="666900"/>
            </a:xfrm>
            <a:custGeom>
              <a:avLst/>
              <a:gdLst/>
              <a:ahLst/>
              <a:cxnLst/>
              <a:rect l="l" t="t" r="r" b="b"/>
              <a:pathLst>
                <a:path w="43163" h="26676" extrusionOk="0">
                  <a:moveTo>
                    <a:pt x="33101" y="0"/>
                  </a:moveTo>
                  <a:cubicBezTo>
                    <a:pt x="29636" y="0"/>
                    <a:pt x="25989" y="2419"/>
                    <a:pt x="25989" y="2419"/>
                  </a:cubicBezTo>
                  <a:cubicBezTo>
                    <a:pt x="17508" y="7222"/>
                    <a:pt x="15168" y="11143"/>
                    <a:pt x="11520" y="14517"/>
                  </a:cubicBezTo>
                  <a:cubicBezTo>
                    <a:pt x="7873" y="17860"/>
                    <a:pt x="578" y="21447"/>
                    <a:pt x="578" y="21447"/>
                  </a:cubicBezTo>
                  <a:cubicBezTo>
                    <a:pt x="0" y="26128"/>
                    <a:pt x="2918" y="26675"/>
                    <a:pt x="2918" y="26675"/>
                  </a:cubicBezTo>
                  <a:cubicBezTo>
                    <a:pt x="2918" y="26675"/>
                    <a:pt x="2939" y="26676"/>
                    <a:pt x="2981" y="26676"/>
                  </a:cubicBezTo>
                  <a:cubicBezTo>
                    <a:pt x="3550" y="26676"/>
                    <a:pt x="8104" y="26491"/>
                    <a:pt x="19910" y="21112"/>
                  </a:cubicBezTo>
                  <a:cubicBezTo>
                    <a:pt x="32585" y="15368"/>
                    <a:pt x="43162" y="4972"/>
                    <a:pt x="35958" y="717"/>
                  </a:cubicBezTo>
                  <a:cubicBezTo>
                    <a:pt x="35082" y="201"/>
                    <a:pt x="34099" y="0"/>
                    <a:pt x="33101"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8"/>
            <p:cNvSpPr/>
            <p:nvPr/>
          </p:nvSpPr>
          <p:spPr>
            <a:xfrm>
              <a:off x="6001900" y="4270100"/>
              <a:ext cx="278900" cy="91225"/>
            </a:xfrm>
            <a:custGeom>
              <a:avLst/>
              <a:gdLst/>
              <a:ahLst/>
              <a:cxnLst/>
              <a:rect l="l" t="t" r="r" b="b"/>
              <a:pathLst>
                <a:path w="11156" h="3649" extrusionOk="0">
                  <a:moveTo>
                    <a:pt x="11156" y="1"/>
                  </a:moveTo>
                  <a:cubicBezTo>
                    <a:pt x="10457" y="214"/>
                    <a:pt x="9727" y="457"/>
                    <a:pt x="8998" y="700"/>
                  </a:cubicBezTo>
                  <a:cubicBezTo>
                    <a:pt x="6171" y="1581"/>
                    <a:pt x="2949" y="2524"/>
                    <a:pt x="0" y="3223"/>
                  </a:cubicBezTo>
                  <a:lnTo>
                    <a:pt x="0" y="3648"/>
                  </a:lnTo>
                  <a:cubicBezTo>
                    <a:pt x="2645" y="3010"/>
                    <a:pt x="5745" y="2129"/>
                    <a:pt x="9119" y="1065"/>
                  </a:cubicBezTo>
                  <a:cubicBezTo>
                    <a:pt x="9788" y="852"/>
                    <a:pt x="10457" y="639"/>
                    <a:pt x="11125" y="426"/>
                  </a:cubicBezTo>
                  <a:lnTo>
                    <a:pt x="11156"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8"/>
            <p:cNvSpPr/>
            <p:nvPr/>
          </p:nvSpPr>
          <p:spPr>
            <a:xfrm>
              <a:off x="5894000" y="4204525"/>
              <a:ext cx="124650" cy="168925"/>
            </a:xfrm>
            <a:custGeom>
              <a:avLst/>
              <a:gdLst/>
              <a:ahLst/>
              <a:cxnLst/>
              <a:rect l="l" t="t" r="r" b="b"/>
              <a:pathLst>
                <a:path w="4986" h="6757" extrusionOk="0">
                  <a:moveTo>
                    <a:pt x="1716" y="0"/>
                  </a:moveTo>
                  <a:cubicBezTo>
                    <a:pt x="1333" y="0"/>
                    <a:pt x="889" y="182"/>
                    <a:pt x="395" y="496"/>
                  </a:cubicBezTo>
                  <a:cubicBezTo>
                    <a:pt x="0" y="2563"/>
                    <a:pt x="1915" y="6211"/>
                    <a:pt x="2766" y="6606"/>
                  </a:cubicBezTo>
                  <a:cubicBezTo>
                    <a:pt x="3002" y="6714"/>
                    <a:pt x="3237" y="6757"/>
                    <a:pt x="3460" y="6757"/>
                  </a:cubicBezTo>
                  <a:cubicBezTo>
                    <a:pt x="4302" y="6757"/>
                    <a:pt x="4985" y="6150"/>
                    <a:pt x="4985" y="6150"/>
                  </a:cubicBezTo>
                  <a:cubicBezTo>
                    <a:pt x="3465" y="4600"/>
                    <a:pt x="2645" y="2442"/>
                    <a:pt x="2098" y="71"/>
                  </a:cubicBezTo>
                  <a:cubicBezTo>
                    <a:pt x="1978" y="23"/>
                    <a:pt x="1851" y="0"/>
                    <a:pt x="1716"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8"/>
            <p:cNvSpPr/>
            <p:nvPr/>
          </p:nvSpPr>
          <p:spPr>
            <a:xfrm>
              <a:off x="5411450" y="3052000"/>
              <a:ext cx="515250" cy="847300"/>
            </a:xfrm>
            <a:custGeom>
              <a:avLst/>
              <a:gdLst/>
              <a:ahLst/>
              <a:cxnLst/>
              <a:rect l="l" t="t" r="r" b="b"/>
              <a:pathLst>
                <a:path w="20610" h="33892" extrusionOk="0">
                  <a:moveTo>
                    <a:pt x="8816" y="1"/>
                  </a:moveTo>
                  <a:cubicBezTo>
                    <a:pt x="8816" y="1"/>
                    <a:pt x="3892" y="8451"/>
                    <a:pt x="943" y="18542"/>
                  </a:cubicBezTo>
                  <a:cubicBezTo>
                    <a:pt x="426" y="20275"/>
                    <a:pt x="183" y="21764"/>
                    <a:pt x="123" y="23071"/>
                  </a:cubicBezTo>
                  <a:cubicBezTo>
                    <a:pt x="1" y="27114"/>
                    <a:pt x="1855" y="29181"/>
                    <a:pt x="4074" y="30366"/>
                  </a:cubicBezTo>
                  <a:cubicBezTo>
                    <a:pt x="5290" y="31004"/>
                    <a:pt x="6627" y="31399"/>
                    <a:pt x="7813" y="31703"/>
                  </a:cubicBezTo>
                  <a:cubicBezTo>
                    <a:pt x="11855" y="32737"/>
                    <a:pt x="20123" y="33892"/>
                    <a:pt x="20123" y="33892"/>
                  </a:cubicBezTo>
                  <a:lnTo>
                    <a:pt x="20609" y="26962"/>
                  </a:lnTo>
                  <a:cubicBezTo>
                    <a:pt x="20609" y="26962"/>
                    <a:pt x="11156" y="25229"/>
                    <a:pt x="8816" y="22372"/>
                  </a:cubicBezTo>
                  <a:cubicBezTo>
                    <a:pt x="8816" y="22372"/>
                    <a:pt x="12828" y="12068"/>
                    <a:pt x="14652" y="7235"/>
                  </a:cubicBezTo>
                  <a:cubicBezTo>
                    <a:pt x="14652" y="7235"/>
                    <a:pt x="15168" y="2706"/>
                    <a:pt x="8816"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8"/>
            <p:cNvSpPr/>
            <p:nvPr/>
          </p:nvSpPr>
          <p:spPr>
            <a:xfrm>
              <a:off x="5800975" y="2436650"/>
              <a:ext cx="501100" cy="483150"/>
            </a:xfrm>
            <a:custGeom>
              <a:avLst/>
              <a:gdLst/>
              <a:ahLst/>
              <a:cxnLst/>
              <a:rect l="l" t="t" r="r" b="b"/>
              <a:pathLst>
                <a:path w="20044" h="19326" extrusionOk="0">
                  <a:moveTo>
                    <a:pt x="9612" y="1"/>
                  </a:moveTo>
                  <a:cubicBezTo>
                    <a:pt x="7564" y="1"/>
                    <a:pt x="4875" y="690"/>
                    <a:pt x="2840" y="3155"/>
                  </a:cubicBezTo>
                  <a:cubicBezTo>
                    <a:pt x="2749" y="3247"/>
                    <a:pt x="834" y="5253"/>
                    <a:pt x="408" y="9508"/>
                  </a:cubicBezTo>
                  <a:cubicBezTo>
                    <a:pt x="0" y="13412"/>
                    <a:pt x="2468" y="18321"/>
                    <a:pt x="4922" y="18321"/>
                  </a:cubicBezTo>
                  <a:cubicBezTo>
                    <a:pt x="5028" y="18321"/>
                    <a:pt x="5135" y="18311"/>
                    <a:pt x="5241" y="18292"/>
                  </a:cubicBezTo>
                  <a:lnTo>
                    <a:pt x="12597" y="19326"/>
                  </a:lnTo>
                  <a:cubicBezTo>
                    <a:pt x="17338" y="18870"/>
                    <a:pt x="18858" y="16955"/>
                    <a:pt x="19649" y="12943"/>
                  </a:cubicBezTo>
                  <a:cubicBezTo>
                    <a:pt x="20044" y="10937"/>
                    <a:pt x="19770" y="9174"/>
                    <a:pt x="19405" y="7836"/>
                  </a:cubicBezTo>
                  <a:cubicBezTo>
                    <a:pt x="19284" y="6347"/>
                    <a:pt x="18949" y="5040"/>
                    <a:pt x="18250" y="4189"/>
                  </a:cubicBezTo>
                  <a:cubicBezTo>
                    <a:pt x="15262" y="580"/>
                    <a:pt x="12613" y="449"/>
                    <a:pt x="12245" y="449"/>
                  </a:cubicBezTo>
                  <a:cubicBezTo>
                    <a:pt x="12216" y="449"/>
                    <a:pt x="12202" y="450"/>
                    <a:pt x="12202" y="450"/>
                  </a:cubicBezTo>
                  <a:cubicBezTo>
                    <a:pt x="11682" y="212"/>
                    <a:pt x="10745" y="1"/>
                    <a:pt x="961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8"/>
            <p:cNvSpPr/>
            <p:nvPr/>
          </p:nvSpPr>
          <p:spPr>
            <a:xfrm>
              <a:off x="5745050" y="2325225"/>
              <a:ext cx="306350" cy="226125"/>
            </a:xfrm>
            <a:custGeom>
              <a:avLst/>
              <a:gdLst/>
              <a:ahLst/>
              <a:cxnLst/>
              <a:rect l="l" t="t" r="r" b="b"/>
              <a:pathLst>
                <a:path w="12254" h="9045" extrusionOk="0">
                  <a:moveTo>
                    <a:pt x="7349" y="0"/>
                  </a:moveTo>
                  <a:cubicBezTo>
                    <a:pt x="7040" y="0"/>
                    <a:pt x="6709" y="24"/>
                    <a:pt x="6353" y="74"/>
                  </a:cubicBezTo>
                  <a:cubicBezTo>
                    <a:pt x="2432" y="622"/>
                    <a:pt x="1" y="5941"/>
                    <a:pt x="3587" y="8372"/>
                  </a:cubicBezTo>
                  <a:cubicBezTo>
                    <a:pt x="4305" y="8853"/>
                    <a:pt x="5055" y="9045"/>
                    <a:pt x="5796" y="9045"/>
                  </a:cubicBezTo>
                  <a:cubicBezTo>
                    <a:pt x="8761" y="9045"/>
                    <a:pt x="11581" y="5971"/>
                    <a:pt x="11581" y="5971"/>
                  </a:cubicBezTo>
                  <a:cubicBezTo>
                    <a:pt x="11581" y="5971"/>
                    <a:pt x="12254" y="0"/>
                    <a:pt x="7349"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8"/>
            <p:cNvSpPr/>
            <p:nvPr/>
          </p:nvSpPr>
          <p:spPr>
            <a:xfrm>
              <a:off x="5843850" y="2429600"/>
              <a:ext cx="196075" cy="121675"/>
            </a:xfrm>
            <a:custGeom>
              <a:avLst/>
              <a:gdLst/>
              <a:ahLst/>
              <a:cxnLst/>
              <a:rect l="l" t="t" r="r" b="b"/>
              <a:pathLst>
                <a:path w="7843" h="4867" extrusionOk="0">
                  <a:moveTo>
                    <a:pt x="7489" y="1"/>
                  </a:moveTo>
                  <a:cubicBezTo>
                    <a:pt x="7125" y="1"/>
                    <a:pt x="6094" y="40"/>
                    <a:pt x="4863" y="459"/>
                  </a:cubicBezTo>
                  <a:cubicBezTo>
                    <a:pt x="3435" y="945"/>
                    <a:pt x="1459" y="2070"/>
                    <a:pt x="61" y="4593"/>
                  </a:cubicBezTo>
                  <a:cubicBezTo>
                    <a:pt x="0" y="4684"/>
                    <a:pt x="61" y="4805"/>
                    <a:pt x="152" y="4866"/>
                  </a:cubicBezTo>
                  <a:lnTo>
                    <a:pt x="243" y="4866"/>
                  </a:lnTo>
                  <a:cubicBezTo>
                    <a:pt x="304" y="4866"/>
                    <a:pt x="365" y="4836"/>
                    <a:pt x="395" y="4775"/>
                  </a:cubicBezTo>
                  <a:cubicBezTo>
                    <a:pt x="2733" y="544"/>
                    <a:pt x="6804" y="366"/>
                    <a:pt x="7521" y="366"/>
                  </a:cubicBezTo>
                  <a:cubicBezTo>
                    <a:pt x="7587" y="366"/>
                    <a:pt x="7624" y="368"/>
                    <a:pt x="7629" y="368"/>
                  </a:cubicBezTo>
                  <a:cubicBezTo>
                    <a:pt x="7721" y="368"/>
                    <a:pt x="7812" y="307"/>
                    <a:pt x="7812" y="185"/>
                  </a:cubicBezTo>
                  <a:cubicBezTo>
                    <a:pt x="7842" y="94"/>
                    <a:pt x="7751" y="3"/>
                    <a:pt x="7629" y="3"/>
                  </a:cubicBezTo>
                  <a:cubicBezTo>
                    <a:pt x="7624" y="3"/>
                    <a:pt x="7575" y="1"/>
                    <a:pt x="7489"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8"/>
            <p:cNvSpPr/>
            <p:nvPr/>
          </p:nvSpPr>
          <p:spPr>
            <a:xfrm>
              <a:off x="5829400" y="2465300"/>
              <a:ext cx="273600" cy="391000"/>
            </a:xfrm>
            <a:custGeom>
              <a:avLst/>
              <a:gdLst/>
              <a:ahLst/>
              <a:cxnLst/>
              <a:rect l="l" t="t" r="r" b="b"/>
              <a:pathLst>
                <a:path w="10944" h="15640" extrusionOk="0">
                  <a:moveTo>
                    <a:pt x="8298" y="1"/>
                  </a:moveTo>
                  <a:cubicBezTo>
                    <a:pt x="4296" y="1"/>
                    <a:pt x="1699" y="3029"/>
                    <a:pt x="943" y="7541"/>
                  </a:cubicBezTo>
                  <a:cubicBezTo>
                    <a:pt x="1" y="12982"/>
                    <a:pt x="4682" y="15627"/>
                    <a:pt x="4682" y="15627"/>
                  </a:cubicBezTo>
                  <a:cubicBezTo>
                    <a:pt x="4774" y="15635"/>
                    <a:pt x="4865" y="15639"/>
                    <a:pt x="4954" y="15639"/>
                  </a:cubicBezTo>
                  <a:cubicBezTo>
                    <a:pt x="10413" y="15639"/>
                    <a:pt x="10943" y="399"/>
                    <a:pt x="10943" y="399"/>
                  </a:cubicBezTo>
                  <a:cubicBezTo>
                    <a:pt x="10004" y="129"/>
                    <a:pt x="9122" y="1"/>
                    <a:pt x="8298"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8"/>
            <p:cNvSpPr/>
            <p:nvPr/>
          </p:nvSpPr>
          <p:spPr>
            <a:xfrm>
              <a:off x="6219975" y="2605200"/>
              <a:ext cx="63875" cy="137400"/>
            </a:xfrm>
            <a:custGeom>
              <a:avLst/>
              <a:gdLst/>
              <a:ahLst/>
              <a:cxnLst/>
              <a:rect l="l" t="t" r="r" b="b"/>
              <a:pathLst>
                <a:path w="2555" h="5496" extrusionOk="0">
                  <a:moveTo>
                    <a:pt x="2068" y="0"/>
                  </a:moveTo>
                  <a:lnTo>
                    <a:pt x="2068" y="0"/>
                  </a:lnTo>
                  <a:cubicBezTo>
                    <a:pt x="1186" y="61"/>
                    <a:pt x="1" y="4164"/>
                    <a:pt x="1" y="4164"/>
                  </a:cubicBezTo>
                  <a:cubicBezTo>
                    <a:pt x="1" y="4164"/>
                    <a:pt x="612" y="5495"/>
                    <a:pt x="1316" y="5495"/>
                  </a:cubicBezTo>
                  <a:cubicBezTo>
                    <a:pt x="1443" y="5495"/>
                    <a:pt x="1573" y="5452"/>
                    <a:pt x="1703" y="5350"/>
                  </a:cubicBezTo>
                  <a:cubicBezTo>
                    <a:pt x="2554" y="4681"/>
                    <a:pt x="2068" y="0"/>
                    <a:pt x="2068"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8"/>
            <p:cNvSpPr/>
            <p:nvPr/>
          </p:nvSpPr>
          <p:spPr>
            <a:xfrm>
              <a:off x="6209350" y="2737875"/>
              <a:ext cx="65525" cy="109725"/>
            </a:xfrm>
            <a:custGeom>
              <a:avLst/>
              <a:gdLst/>
              <a:ahLst/>
              <a:cxnLst/>
              <a:rect l="l" t="t" r="r" b="b"/>
              <a:pathLst>
                <a:path w="2621" h="4389" extrusionOk="0">
                  <a:moveTo>
                    <a:pt x="1390" y="1"/>
                  </a:moveTo>
                  <a:cubicBezTo>
                    <a:pt x="873" y="1"/>
                    <a:pt x="335" y="468"/>
                    <a:pt x="335" y="468"/>
                  </a:cubicBezTo>
                  <a:lnTo>
                    <a:pt x="0" y="4268"/>
                  </a:lnTo>
                  <a:cubicBezTo>
                    <a:pt x="196" y="4350"/>
                    <a:pt x="382" y="4388"/>
                    <a:pt x="557" y="4388"/>
                  </a:cubicBezTo>
                  <a:cubicBezTo>
                    <a:pt x="1928" y="4388"/>
                    <a:pt x="2620" y="2063"/>
                    <a:pt x="2189" y="742"/>
                  </a:cubicBezTo>
                  <a:cubicBezTo>
                    <a:pt x="2016" y="176"/>
                    <a:pt x="1707" y="1"/>
                    <a:pt x="1390"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8"/>
            <p:cNvSpPr/>
            <p:nvPr/>
          </p:nvSpPr>
          <p:spPr>
            <a:xfrm>
              <a:off x="6115875" y="2681425"/>
              <a:ext cx="186200" cy="174775"/>
            </a:xfrm>
            <a:custGeom>
              <a:avLst/>
              <a:gdLst/>
              <a:ahLst/>
              <a:cxnLst/>
              <a:rect l="l" t="t" r="r" b="b"/>
              <a:pathLst>
                <a:path w="7448" h="6991" extrusionOk="0">
                  <a:moveTo>
                    <a:pt x="3844" y="1"/>
                  </a:moveTo>
                  <a:cubicBezTo>
                    <a:pt x="3143" y="1"/>
                    <a:pt x="2615" y="143"/>
                    <a:pt x="2615" y="143"/>
                  </a:cubicBezTo>
                  <a:cubicBezTo>
                    <a:pt x="1" y="4155"/>
                    <a:pt x="1764" y="6465"/>
                    <a:pt x="1764" y="6465"/>
                  </a:cubicBezTo>
                  <a:cubicBezTo>
                    <a:pt x="2500" y="6833"/>
                    <a:pt x="3160" y="6991"/>
                    <a:pt x="3749" y="6991"/>
                  </a:cubicBezTo>
                  <a:cubicBezTo>
                    <a:pt x="4279" y="6991"/>
                    <a:pt x="4751" y="6863"/>
                    <a:pt x="5168" y="6647"/>
                  </a:cubicBezTo>
                  <a:cubicBezTo>
                    <a:pt x="5411" y="6526"/>
                    <a:pt x="5624" y="6374"/>
                    <a:pt x="5806" y="6191"/>
                  </a:cubicBezTo>
                  <a:cubicBezTo>
                    <a:pt x="6992" y="5097"/>
                    <a:pt x="7448" y="3152"/>
                    <a:pt x="6961" y="1906"/>
                  </a:cubicBezTo>
                  <a:cubicBezTo>
                    <a:pt x="6901" y="1754"/>
                    <a:pt x="6840" y="1632"/>
                    <a:pt x="6779" y="1480"/>
                  </a:cubicBezTo>
                  <a:cubicBezTo>
                    <a:pt x="6657" y="1267"/>
                    <a:pt x="6505" y="1085"/>
                    <a:pt x="6353" y="933"/>
                  </a:cubicBezTo>
                  <a:cubicBezTo>
                    <a:pt x="5631" y="179"/>
                    <a:pt x="4629" y="1"/>
                    <a:pt x="3844"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8"/>
            <p:cNvSpPr/>
            <p:nvPr/>
          </p:nvSpPr>
          <p:spPr>
            <a:xfrm>
              <a:off x="6246575" y="2640900"/>
              <a:ext cx="19800" cy="51700"/>
            </a:xfrm>
            <a:custGeom>
              <a:avLst/>
              <a:gdLst/>
              <a:ahLst/>
              <a:cxnLst/>
              <a:rect l="l" t="t" r="r" b="b"/>
              <a:pathLst>
                <a:path w="792" h="2068" extrusionOk="0">
                  <a:moveTo>
                    <a:pt x="274" y="1"/>
                  </a:moveTo>
                  <a:cubicBezTo>
                    <a:pt x="183" y="700"/>
                    <a:pt x="92" y="1308"/>
                    <a:pt x="1" y="1824"/>
                  </a:cubicBezTo>
                  <a:lnTo>
                    <a:pt x="518" y="2068"/>
                  </a:lnTo>
                  <a:cubicBezTo>
                    <a:pt x="609" y="1521"/>
                    <a:pt x="730" y="852"/>
                    <a:pt x="791" y="122"/>
                  </a:cubicBezTo>
                  <a:lnTo>
                    <a:pt x="791" y="122"/>
                  </a:lnTo>
                  <a:cubicBezTo>
                    <a:pt x="761" y="153"/>
                    <a:pt x="730" y="153"/>
                    <a:pt x="700" y="153"/>
                  </a:cubicBezTo>
                  <a:cubicBezTo>
                    <a:pt x="548" y="153"/>
                    <a:pt x="396" y="92"/>
                    <a:pt x="274"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8"/>
            <p:cNvSpPr/>
            <p:nvPr/>
          </p:nvSpPr>
          <p:spPr>
            <a:xfrm>
              <a:off x="5906150" y="2838475"/>
              <a:ext cx="210525" cy="199400"/>
            </a:xfrm>
            <a:custGeom>
              <a:avLst/>
              <a:gdLst/>
              <a:ahLst/>
              <a:cxnLst/>
              <a:rect l="l" t="t" r="r" b="b"/>
              <a:pathLst>
                <a:path w="8421" h="7976" extrusionOk="0">
                  <a:moveTo>
                    <a:pt x="1338" y="1"/>
                  </a:moveTo>
                  <a:lnTo>
                    <a:pt x="1338" y="1"/>
                  </a:lnTo>
                  <a:cubicBezTo>
                    <a:pt x="1581" y="1551"/>
                    <a:pt x="608" y="3587"/>
                    <a:pt x="1" y="5137"/>
                  </a:cubicBezTo>
                  <a:cubicBezTo>
                    <a:pt x="2457" y="7362"/>
                    <a:pt x="4289" y="7975"/>
                    <a:pt x="5562" y="7975"/>
                  </a:cubicBezTo>
                  <a:cubicBezTo>
                    <a:pt x="7123" y="7975"/>
                    <a:pt x="7843" y="7052"/>
                    <a:pt x="7843" y="7052"/>
                  </a:cubicBezTo>
                  <a:lnTo>
                    <a:pt x="8420" y="3192"/>
                  </a:lnTo>
                  <a:cubicBezTo>
                    <a:pt x="6475" y="3071"/>
                    <a:pt x="4286" y="1946"/>
                    <a:pt x="2858" y="1095"/>
                  </a:cubicBezTo>
                  <a:cubicBezTo>
                    <a:pt x="2706" y="1004"/>
                    <a:pt x="2554" y="882"/>
                    <a:pt x="2402" y="791"/>
                  </a:cubicBezTo>
                  <a:cubicBezTo>
                    <a:pt x="1733" y="365"/>
                    <a:pt x="1338" y="1"/>
                    <a:pt x="1338"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8"/>
            <p:cNvSpPr/>
            <p:nvPr/>
          </p:nvSpPr>
          <p:spPr>
            <a:xfrm>
              <a:off x="5935775" y="2518175"/>
              <a:ext cx="328300" cy="402900"/>
            </a:xfrm>
            <a:custGeom>
              <a:avLst/>
              <a:gdLst/>
              <a:ahLst/>
              <a:cxnLst/>
              <a:rect l="l" t="t" r="r" b="b"/>
              <a:pathLst>
                <a:path w="13132" h="16116" extrusionOk="0">
                  <a:moveTo>
                    <a:pt x="6197" y="1"/>
                  </a:moveTo>
                  <a:cubicBezTo>
                    <a:pt x="5856" y="1"/>
                    <a:pt x="5503" y="33"/>
                    <a:pt x="5138" y="107"/>
                  </a:cubicBezTo>
                  <a:cubicBezTo>
                    <a:pt x="2828" y="563"/>
                    <a:pt x="1126" y="2539"/>
                    <a:pt x="913" y="4879"/>
                  </a:cubicBezTo>
                  <a:cubicBezTo>
                    <a:pt x="305" y="7037"/>
                    <a:pt x="1" y="9378"/>
                    <a:pt x="92" y="11931"/>
                  </a:cubicBezTo>
                  <a:cubicBezTo>
                    <a:pt x="92" y="12235"/>
                    <a:pt x="123" y="12539"/>
                    <a:pt x="123" y="12873"/>
                  </a:cubicBezTo>
                  <a:lnTo>
                    <a:pt x="153" y="12873"/>
                  </a:lnTo>
                  <a:cubicBezTo>
                    <a:pt x="319" y="12992"/>
                    <a:pt x="4380" y="16115"/>
                    <a:pt x="7946" y="16115"/>
                  </a:cubicBezTo>
                  <a:cubicBezTo>
                    <a:pt x="8945" y="16115"/>
                    <a:pt x="9906" y="15870"/>
                    <a:pt x="10731" y="15244"/>
                  </a:cubicBezTo>
                  <a:cubicBezTo>
                    <a:pt x="11460" y="14667"/>
                    <a:pt x="11855" y="13238"/>
                    <a:pt x="12311" y="10563"/>
                  </a:cubicBezTo>
                  <a:cubicBezTo>
                    <a:pt x="12372" y="10199"/>
                    <a:pt x="12433" y="9834"/>
                    <a:pt x="12463" y="9439"/>
                  </a:cubicBezTo>
                  <a:cubicBezTo>
                    <a:pt x="12524" y="9074"/>
                    <a:pt x="12585" y="8679"/>
                    <a:pt x="12646" y="8253"/>
                  </a:cubicBezTo>
                  <a:cubicBezTo>
                    <a:pt x="13132" y="4879"/>
                    <a:pt x="12342" y="2326"/>
                    <a:pt x="10579" y="1475"/>
                  </a:cubicBezTo>
                  <a:cubicBezTo>
                    <a:pt x="9599" y="1011"/>
                    <a:pt x="8095" y="1"/>
                    <a:pt x="6197"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8"/>
            <p:cNvSpPr/>
            <p:nvPr/>
          </p:nvSpPr>
          <p:spPr>
            <a:xfrm>
              <a:off x="5938075" y="2801250"/>
              <a:ext cx="43325" cy="38775"/>
            </a:xfrm>
            <a:custGeom>
              <a:avLst/>
              <a:gdLst/>
              <a:ahLst/>
              <a:cxnLst/>
              <a:rect l="l" t="t" r="r" b="b"/>
              <a:pathLst>
                <a:path w="1733" h="1551" extrusionOk="0">
                  <a:moveTo>
                    <a:pt x="1733" y="0"/>
                  </a:moveTo>
                  <a:lnTo>
                    <a:pt x="1733" y="0"/>
                  </a:lnTo>
                  <a:cubicBezTo>
                    <a:pt x="882" y="578"/>
                    <a:pt x="31" y="608"/>
                    <a:pt x="0" y="608"/>
                  </a:cubicBezTo>
                  <a:cubicBezTo>
                    <a:pt x="0" y="912"/>
                    <a:pt x="31" y="1216"/>
                    <a:pt x="61" y="1550"/>
                  </a:cubicBezTo>
                  <a:cubicBezTo>
                    <a:pt x="942" y="1277"/>
                    <a:pt x="1702" y="31"/>
                    <a:pt x="1733"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8"/>
            <p:cNvSpPr/>
            <p:nvPr/>
          </p:nvSpPr>
          <p:spPr>
            <a:xfrm>
              <a:off x="5871800" y="2686100"/>
              <a:ext cx="100475" cy="130700"/>
            </a:xfrm>
            <a:custGeom>
              <a:avLst/>
              <a:gdLst/>
              <a:ahLst/>
              <a:cxnLst/>
              <a:rect l="l" t="t" r="r" b="b"/>
              <a:pathLst>
                <a:path w="4019" h="5228" extrusionOk="0">
                  <a:moveTo>
                    <a:pt x="2168" y="0"/>
                  </a:moveTo>
                  <a:cubicBezTo>
                    <a:pt x="1834" y="0"/>
                    <a:pt x="1473" y="147"/>
                    <a:pt x="1101" y="533"/>
                  </a:cubicBezTo>
                  <a:cubicBezTo>
                    <a:pt x="0" y="1742"/>
                    <a:pt x="939" y="5227"/>
                    <a:pt x="2766" y="5227"/>
                  </a:cubicBezTo>
                  <a:cubicBezTo>
                    <a:pt x="3007" y="5227"/>
                    <a:pt x="3263" y="5166"/>
                    <a:pt x="3533" y="5032"/>
                  </a:cubicBezTo>
                  <a:lnTo>
                    <a:pt x="4019" y="1475"/>
                  </a:lnTo>
                  <a:cubicBezTo>
                    <a:pt x="4019" y="1475"/>
                    <a:pt x="3229" y="0"/>
                    <a:pt x="2168"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8"/>
            <p:cNvSpPr/>
            <p:nvPr/>
          </p:nvSpPr>
          <p:spPr>
            <a:xfrm>
              <a:off x="5915275" y="2715100"/>
              <a:ext cx="47900" cy="79325"/>
            </a:xfrm>
            <a:custGeom>
              <a:avLst/>
              <a:gdLst/>
              <a:ahLst/>
              <a:cxnLst/>
              <a:rect l="l" t="t" r="r" b="b"/>
              <a:pathLst>
                <a:path w="1916" h="3173" extrusionOk="0">
                  <a:moveTo>
                    <a:pt x="206" y="0"/>
                  </a:moveTo>
                  <a:cubicBezTo>
                    <a:pt x="139" y="0"/>
                    <a:pt x="76" y="34"/>
                    <a:pt x="31" y="103"/>
                  </a:cubicBezTo>
                  <a:cubicBezTo>
                    <a:pt x="0" y="164"/>
                    <a:pt x="31" y="285"/>
                    <a:pt x="91" y="346"/>
                  </a:cubicBezTo>
                  <a:cubicBezTo>
                    <a:pt x="152" y="376"/>
                    <a:pt x="1550" y="1197"/>
                    <a:pt x="1459" y="2990"/>
                  </a:cubicBezTo>
                  <a:cubicBezTo>
                    <a:pt x="1459" y="3081"/>
                    <a:pt x="1520" y="3142"/>
                    <a:pt x="1611" y="3173"/>
                  </a:cubicBezTo>
                  <a:lnTo>
                    <a:pt x="1642" y="3173"/>
                  </a:lnTo>
                  <a:cubicBezTo>
                    <a:pt x="1733" y="3173"/>
                    <a:pt x="1824" y="3112"/>
                    <a:pt x="1824" y="2990"/>
                  </a:cubicBezTo>
                  <a:cubicBezTo>
                    <a:pt x="1915" y="984"/>
                    <a:pt x="335" y="72"/>
                    <a:pt x="274" y="12"/>
                  </a:cubicBezTo>
                  <a:cubicBezTo>
                    <a:pt x="251" y="4"/>
                    <a:pt x="228" y="0"/>
                    <a:pt x="206"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8"/>
            <p:cNvSpPr/>
            <p:nvPr/>
          </p:nvSpPr>
          <p:spPr>
            <a:xfrm>
              <a:off x="5913750" y="2745050"/>
              <a:ext cx="38775" cy="16250"/>
            </a:xfrm>
            <a:custGeom>
              <a:avLst/>
              <a:gdLst/>
              <a:ahLst/>
              <a:cxnLst/>
              <a:rect l="l" t="t" r="r" b="b"/>
              <a:pathLst>
                <a:path w="1551" h="650" extrusionOk="0">
                  <a:moveTo>
                    <a:pt x="1106" y="0"/>
                  </a:moveTo>
                  <a:cubicBezTo>
                    <a:pt x="659" y="0"/>
                    <a:pt x="195" y="279"/>
                    <a:pt x="122" y="303"/>
                  </a:cubicBezTo>
                  <a:cubicBezTo>
                    <a:pt x="31" y="364"/>
                    <a:pt x="1" y="485"/>
                    <a:pt x="61" y="546"/>
                  </a:cubicBezTo>
                  <a:cubicBezTo>
                    <a:pt x="92" y="607"/>
                    <a:pt x="122" y="637"/>
                    <a:pt x="183" y="637"/>
                  </a:cubicBezTo>
                  <a:cubicBezTo>
                    <a:pt x="192" y="646"/>
                    <a:pt x="203" y="650"/>
                    <a:pt x="216" y="650"/>
                  </a:cubicBezTo>
                  <a:cubicBezTo>
                    <a:pt x="246" y="650"/>
                    <a:pt x="283" y="628"/>
                    <a:pt x="304" y="607"/>
                  </a:cubicBezTo>
                  <a:cubicBezTo>
                    <a:pt x="427" y="533"/>
                    <a:pt x="787" y="361"/>
                    <a:pt x="1081" y="361"/>
                  </a:cubicBezTo>
                  <a:cubicBezTo>
                    <a:pt x="1152" y="361"/>
                    <a:pt x="1218" y="371"/>
                    <a:pt x="1277" y="394"/>
                  </a:cubicBezTo>
                  <a:cubicBezTo>
                    <a:pt x="1303" y="411"/>
                    <a:pt x="1330" y="419"/>
                    <a:pt x="1358" y="419"/>
                  </a:cubicBezTo>
                  <a:cubicBezTo>
                    <a:pt x="1429" y="419"/>
                    <a:pt x="1498" y="369"/>
                    <a:pt x="1520" y="303"/>
                  </a:cubicBezTo>
                  <a:cubicBezTo>
                    <a:pt x="1551" y="212"/>
                    <a:pt x="1520" y="121"/>
                    <a:pt x="1429" y="60"/>
                  </a:cubicBezTo>
                  <a:cubicBezTo>
                    <a:pt x="1326" y="17"/>
                    <a:pt x="1217" y="0"/>
                    <a:pt x="1106"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8"/>
            <p:cNvSpPr/>
            <p:nvPr/>
          </p:nvSpPr>
          <p:spPr>
            <a:xfrm>
              <a:off x="5932750" y="2475275"/>
              <a:ext cx="363850" cy="169100"/>
            </a:xfrm>
            <a:custGeom>
              <a:avLst/>
              <a:gdLst/>
              <a:ahLst/>
              <a:cxnLst/>
              <a:rect l="l" t="t" r="r" b="b"/>
              <a:pathLst>
                <a:path w="14554" h="6764" extrusionOk="0">
                  <a:moveTo>
                    <a:pt x="6639" y="1"/>
                  </a:moveTo>
                  <a:cubicBezTo>
                    <a:pt x="4557" y="1"/>
                    <a:pt x="2769" y="651"/>
                    <a:pt x="1855" y="1337"/>
                  </a:cubicBezTo>
                  <a:cubicBezTo>
                    <a:pt x="92" y="2674"/>
                    <a:pt x="0" y="5015"/>
                    <a:pt x="3131" y="5501"/>
                  </a:cubicBezTo>
                  <a:cubicBezTo>
                    <a:pt x="3307" y="5527"/>
                    <a:pt x="3475" y="5539"/>
                    <a:pt x="3636" y="5539"/>
                  </a:cubicBezTo>
                  <a:cubicBezTo>
                    <a:pt x="6318" y="5539"/>
                    <a:pt x="7022" y="2158"/>
                    <a:pt x="7022" y="2158"/>
                  </a:cubicBezTo>
                  <a:cubicBezTo>
                    <a:pt x="7022" y="2158"/>
                    <a:pt x="9150" y="6291"/>
                    <a:pt x="13131" y="6747"/>
                  </a:cubicBezTo>
                  <a:cubicBezTo>
                    <a:pt x="13220" y="6758"/>
                    <a:pt x="13303" y="6764"/>
                    <a:pt x="13379" y="6764"/>
                  </a:cubicBezTo>
                  <a:cubicBezTo>
                    <a:pt x="14553" y="6764"/>
                    <a:pt x="14266" y="5499"/>
                    <a:pt x="13952" y="4528"/>
                  </a:cubicBezTo>
                  <a:cubicBezTo>
                    <a:pt x="13405" y="2887"/>
                    <a:pt x="12128" y="1550"/>
                    <a:pt x="10548" y="820"/>
                  </a:cubicBezTo>
                  <a:cubicBezTo>
                    <a:pt x="9221" y="231"/>
                    <a:pt x="7878" y="1"/>
                    <a:pt x="6639"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8"/>
            <p:cNvSpPr/>
            <p:nvPr/>
          </p:nvSpPr>
          <p:spPr>
            <a:xfrm>
              <a:off x="5929700" y="2590550"/>
              <a:ext cx="84375" cy="230475"/>
            </a:xfrm>
            <a:custGeom>
              <a:avLst/>
              <a:gdLst/>
              <a:ahLst/>
              <a:cxnLst/>
              <a:rect l="l" t="t" r="r" b="b"/>
              <a:pathLst>
                <a:path w="3375" h="9219" extrusionOk="0">
                  <a:moveTo>
                    <a:pt x="2031" y="1"/>
                  </a:moveTo>
                  <a:cubicBezTo>
                    <a:pt x="1156" y="1"/>
                    <a:pt x="701" y="719"/>
                    <a:pt x="487" y="1468"/>
                  </a:cubicBezTo>
                  <a:cubicBezTo>
                    <a:pt x="1" y="3048"/>
                    <a:pt x="609" y="4051"/>
                    <a:pt x="1277" y="5419"/>
                  </a:cubicBezTo>
                  <a:cubicBezTo>
                    <a:pt x="2068" y="7060"/>
                    <a:pt x="2220" y="9219"/>
                    <a:pt x="2220" y="9219"/>
                  </a:cubicBezTo>
                  <a:cubicBezTo>
                    <a:pt x="2888" y="8124"/>
                    <a:pt x="2858" y="6453"/>
                    <a:pt x="2220" y="4416"/>
                  </a:cubicBezTo>
                  <a:cubicBezTo>
                    <a:pt x="1581" y="2349"/>
                    <a:pt x="3375" y="434"/>
                    <a:pt x="3375" y="434"/>
                  </a:cubicBezTo>
                  <a:cubicBezTo>
                    <a:pt x="2843" y="128"/>
                    <a:pt x="2400" y="1"/>
                    <a:pt x="203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8"/>
            <p:cNvSpPr/>
            <p:nvPr/>
          </p:nvSpPr>
          <p:spPr>
            <a:xfrm>
              <a:off x="5807375" y="2643000"/>
              <a:ext cx="202900" cy="195925"/>
            </a:xfrm>
            <a:custGeom>
              <a:avLst/>
              <a:gdLst/>
              <a:ahLst/>
              <a:cxnLst/>
              <a:rect l="l" t="t" r="r" b="b"/>
              <a:pathLst>
                <a:path w="8116" h="7837" extrusionOk="0">
                  <a:moveTo>
                    <a:pt x="3685" y="0"/>
                  </a:moveTo>
                  <a:cubicBezTo>
                    <a:pt x="3333" y="0"/>
                    <a:pt x="2970" y="45"/>
                    <a:pt x="2614" y="160"/>
                  </a:cubicBezTo>
                  <a:cubicBezTo>
                    <a:pt x="2462" y="221"/>
                    <a:pt x="2341" y="251"/>
                    <a:pt x="2219" y="342"/>
                  </a:cubicBezTo>
                  <a:cubicBezTo>
                    <a:pt x="1763" y="555"/>
                    <a:pt x="1368" y="889"/>
                    <a:pt x="1003" y="1376"/>
                  </a:cubicBezTo>
                  <a:cubicBezTo>
                    <a:pt x="0" y="2774"/>
                    <a:pt x="122" y="5662"/>
                    <a:pt x="1763" y="7060"/>
                  </a:cubicBezTo>
                  <a:cubicBezTo>
                    <a:pt x="1885" y="7151"/>
                    <a:pt x="2006" y="7242"/>
                    <a:pt x="2128" y="7303"/>
                  </a:cubicBezTo>
                  <a:cubicBezTo>
                    <a:pt x="2646" y="7642"/>
                    <a:pt x="3281" y="7837"/>
                    <a:pt x="4043" y="7837"/>
                  </a:cubicBezTo>
                  <a:cubicBezTo>
                    <a:pt x="4443" y="7837"/>
                    <a:pt x="4879" y="7783"/>
                    <a:pt x="5350" y="7668"/>
                  </a:cubicBezTo>
                  <a:cubicBezTo>
                    <a:pt x="5350" y="7668"/>
                    <a:pt x="8116" y="5996"/>
                    <a:pt x="6170" y="646"/>
                  </a:cubicBezTo>
                  <a:cubicBezTo>
                    <a:pt x="6170" y="646"/>
                    <a:pt x="5011" y="0"/>
                    <a:pt x="3685"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8"/>
            <p:cNvSpPr/>
            <p:nvPr/>
          </p:nvSpPr>
          <p:spPr>
            <a:xfrm>
              <a:off x="5915275" y="2787575"/>
              <a:ext cx="193025" cy="110325"/>
            </a:xfrm>
            <a:custGeom>
              <a:avLst/>
              <a:gdLst/>
              <a:ahLst/>
              <a:cxnLst/>
              <a:rect l="l" t="t" r="r" b="b"/>
              <a:pathLst>
                <a:path w="7721" h="4413" extrusionOk="0">
                  <a:moveTo>
                    <a:pt x="279" y="0"/>
                  </a:moveTo>
                  <a:cubicBezTo>
                    <a:pt x="237" y="0"/>
                    <a:pt x="193" y="10"/>
                    <a:pt x="152" y="31"/>
                  </a:cubicBezTo>
                  <a:cubicBezTo>
                    <a:pt x="31" y="91"/>
                    <a:pt x="0" y="243"/>
                    <a:pt x="61" y="365"/>
                  </a:cubicBezTo>
                  <a:cubicBezTo>
                    <a:pt x="152" y="486"/>
                    <a:pt x="1854" y="3404"/>
                    <a:pt x="5897" y="4225"/>
                  </a:cubicBezTo>
                  <a:cubicBezTo>
                    <a:pt x="6383" y="4316"/>
                    <a:pt x="6900" y="4377"/>
                    <a:pt x="7447" y="4407"/>
                  </a:cubicBezTo>
                  <a:cubicBezTo>
                    <a:pt x="7463" y="4411"/>
                    <a:pt x="7479" y="4412"/>
                    <a:pt x="7493" y="4412"/>
                  </a:cubicBezTo>
                  <a:cubicBezTo>
                    <a:pt x="7618" y="4412"/>
                    <a:pt x="7694" y="4303"/>
                    <a:pt x="7721" y="4195"/>
                  </a:cubicBezTo>
                  <a:cubicBezTo>
                    <a:pt x="7721" y="4073"/>
                    <a:pt x="7630" y="3952"/>
                    <a:pt x="7478" y="3952"/>
                  </a:cubicBezTo>
                  <a:cubicBezTo>
                    <a:pt x="2614" y="3678"/>
                    <a:pt x="517" y="182"/>
                    <a:pt x="487" y="122"/>
                  </a:cubicBezTo>
                  <a:cubicBezTo>
                    <a:pt x="446" y="41"/>
                    <a:pt x="365" y="0"/>
                    <a:pt x="279"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8"/>
            <p:cNvSpPr/>
            <p:nvPr/>
          </p:nvSpPr>
          <p:spPr>
            <a:xfrm>
              <a:off x="6096125" y="2874500"/>
              <a:ext cx="40300" cy="37400"/>
            </a:xfrm>
            <a:custGeom>
              <a:avLst/>
              <a:gdLst/>
              <a:ahLst/>
              <a:cxnLst/>
              <a:rect l="l" t="t" r="r" b="b"/>
              <a:pathLst>
                <a:path w="1612" h="1496" extrusionOk="0">
                  <a:moveTo>
                    <a:pt x="788" y="1"/>
                  </a:moveTo>
                  <a:cubicBezTo>
                    <a:pt x="450" y="1"/>
                    <a:pt x="141" y="253"/>
                    <a:pt x="61" y="596"/>
                  </a:cubicBezTo>
                  <a:cubicBezTo>
                    <a:pt x="0" y="991"/>
                    <a:pt x="244" y="1386"/>
                    <a:pt x="669" y="1478"/>
                  </a:cubicBezTo>
                  <a:cubicBezTo>
                    <a:pt x="721" y="1490"/>
                    <a:pt x="772" y="1495"/>
                    <a:pt x="823" y="1495"/>
                  </a:cubicBezTo>
                  <a:cubicBezTo>
                    <a:pt x="1162" y="1495"/>
                    <a:pt x="1471" y="1244"/>
                    <a:pt x="1551" y="900"/>
                  </a:cubicBezTo>
                  <a:cubicBezTo>
                    <a:pt x="1611" y="475"/>
                    <a:pt x="1368" y="79"/>
                    <a:pt x="943" y="19"/>
                  </a:cubicBezTo>
                  <a:cubicBezTo>
                    <a:pt x="891" y="7"/>
                    <a:pt x="839" y="1"/>
                    <a:pt x="788"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8"/>
            <p:cNvSpPr/>
            <p:nvPr/>
          </p:nvSpPr>
          <p:spPr>
            <a:xfrm>
              <a:off x="5903100" y="2421200"/>
              <a:ext cx="366300" cy="231900"/>
            </a:xfrm>
            <a:custGeom>
              <a:avLst/>
              <a:gdLst/>
              <a:ahLst/>
              <a:cxnLst/>
              <a:rect l="l" t="t" r="r" b="b"/>
              <a:pathLst>
                <a:path w="14652" h="9276" extrusionOk="0">
                  <a:moveTo>
                    <a:pt x="8022" y="0"/>
                  </a:moveTo>
                  <a:cubicBezTo>
                    <a:pt x="6456" y="0"/>
                    <a:pt x="5069" y="453"/>
                    <a:pt x="3892" y="1342"/>
                  </a:cubicBezTo>
                  <a:cubicBezTo>
                    <a:pt x="609" y="3865"/>
                    <a:pt x="1" y="9002"/>
                    <a:pt x="1" y="9214"/>
                  </a:cubicBezTo>
                  <a:lnTo>
                    <a:pt x="518" y="9275"/>
                  </a:lnTo>
                  <a:cubicBezTo>
                    <a:pt x="518" y="9245"/>
                    <a:pt x="791" y="6965"/>
                    <a:pt x="1886" y="4746"/>
                  </a:cubicBezTo>
                  <a:cubicBezTo>
                    <a:pt x="2220" y="4108"/>
                    <a:pt x="2615" y="3470"/>
                    <a:pt x="3071" y="2892"/>
                  </a:cubicBezTo>
                  <a:cubicBezTo>
                    <a:pt x="3405" y="2497"/>
                    <a:pt x="3800" y="2102"/>
                    <a:pt x="4226" y="1767"/>
                  </a:cubicBezTo>
                  <a:cubicBezTo>
                    <a:pt x="5294" y="961"/>
                    <a:pt x="6546" y="543"/>
                    <a:pt x="7970" y="543"/>
                  </a:cubicBezTo>
                  <a:cubicBezTo>
                    <a:pt x="8370" y="543"/>
                    <a:pt x="8784" y="576"/>
                    <a:pt x="9211" y="643"/>
                  </a:cubicBezTo>
                  <a:cubicBezTo>
                    <a:pt x="11004" y="916"/>
                    <a:pt x="12342" y="1737"/>
                    <a:pt x="13193" y="3074"/>
                  </a:cubicBezTo>
                  <a:cubicBezTo>
                    <a:pt x="13436" y="3470"/>
                    <a:pt x="13618" y="3895"/>
                    <a:pt x="13770" y="4351"/>
                  </a:cubicBezTo>
                  <a:cubicBezTo>
                    <a:pt x="13953" y="4564"/>
                    <a:pt x="14317" y="4989"/>
                    <a:pt x="14652" y="5597"/>
                  </a:cubicBezTo>
                  <a:cubicBezTo>
                    <a:pt x="14500" y="4625"/>
                    <a:pt x="14165" y="3652"/>
                    <a:pt x="13649" y="2801"/>
                  </a:cubicBezTo>
                  <a:cubicBezTo>
                    <a:pt x="12706" y="1311"/>
                    <a:pt x="11247" y="400"/>
                    <a:pt x="9302" y="96"/>
                  </a:cubicBezTo>
                  <a:cubicBezTo>
                    <a:pt x="8863" y="32"/>
                    <a:pt x="8436" y="0"/>
                    <a:pt x="8022"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8"/>
            <p:cNvSpPr/>
            <p:nvPr/>
          </p:nvSpPr>
          <p:spPr>
            <a:xfrm>
              <a:off x="5710850" y="3887875"/>
              <a:ext cx="762975" cy="135300"/>
            </a:xfrm>
            <a:custGeom>
              <a:avLst/>
              <a:gdLst/>
              <a:ahLst/>
              <a:cxnLst/>
              <a:rect l="l" t="t" r="r" b="b"/>
              <a:pathLst>
                <a:path w="30519" h="5412" extrusionOk="0">
                  <a:moveTo>
                    <a:pt x="1642" y="1"/>
                  </a:moveTo>
                  <a:cubicBezTo>
                    <a:pt x="639" y="1"/>
                    <a:pt x="1" y="1065"/>
                    <a:pt x="457" y="1916"/>
                  </a:cubicBezTo>
                  <a:lnTo>
                    <a:pt x="2311" y="5411"/>
                  </a:lnTo>
                  <a:lnTo>
                    <a:pt x="29667" y="4803"/>
                  </a:lnTo>
                  <a:lnTo>
                    <a:pt x="30518" y="335"/>
                  </a:lnTo>
                  <a:lnTo>
                    <a:pt x="1642"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8"/>
            <p:cNvSpPr/>
            <p:nvPr/>
          </p:nvSpPr>
          <p:spPr>
            <a:xfrm>
              <a:off x="5767100" y="3542900"/>
              <a:ext cx="750025" cy="455950"/>
            </a:xfrm>
            <a:custGeom>
              <a:avLst/>
              <a:gdLst/>
              <a:ahLst/>
              <a:cxnLst/>
              <a:rect l="l" t="t" r="r" b="b"/>
              <a:pathLst>
                <a:path w="30001" h="18238" extrusionOk="0">
                  <a:moveTo>
                    <a:pt x="3070" y="0"/>
                  </a:moveTo>
                  <a:cubicBezTo>
                    <a:pt x="2462" y="0"/>
                    <a:pt x="1885" y="517"/>
                    <a:pt x="1824" y="1125"/>
                  </a:cubicBezTo>
                  <a:lnTo>
                    <a:pt x="61" y="17113"/>
                  </a:lnTo>
                  <a:cubicBezTo>
                    <a:pt x="0" y="17721"/>
                    <a:pt x="456" y="18238"/>
                    <a:pt x="1064" y="18238"/>
                  </a:cubicBezTo>
                  <a:lnTo>
                    <a:pt x="26900" y="18238"/>
                  </a:lnTo>
                  <a:cubicBezTo>
                    <a:pt x="27539" y="18238"/>
                    <a:pt x="28116" y="17721"/>
                    <a:pt x="28177" y="17113"/>
                  </a:cubicBezTo>
                  <a:lnTo>
                    <a:pt x="29940" y="1125"/>
                  </a:lnTo>
                  <a:cubicBezTo>
                    <a:pt x="30001" y="517"/>
                    <a:pt x="29545" y="0"/>
                    <a:pt x="28937"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8"/>
            <p:cNvSpPr/>
            <p:nvPr/>
          </p:nvSpPr>
          <p:spPr>
            <a:xfrm>
              <a:off x="5762525" y="3960825"/>
              <a:ext cx="711300" cy="72975"/>
            </a:xfrm>
            <a:custGeom>
              <a:avLst/>
              <a:gdLst/>
              <a:ahLst/>
              <a:cxnLst/>
              <a:rect l="l" t="t" r="r" b="b"/>
              <a:pathLst>
                <a:path w="28452" h="2919" extrusionOk="0">
                  <a:moveTo>
                    <a:pt x="335" y="1"/>
                  </a:moveTo>
                  <a:lnTo>
                    <a:pt x="62" y="1825"/>
                  </a:lnTo>
                  <a:cubicBezTo>
                    <a:pt x="1" y="2402"/>
                    <a:pt x="426" y="2919"/>
                    <a:pt x="1004" y="2919"/>
                  </a:cubicBezTo>
                  <a:lnTo>
                    <a:pt x="27235" y="2919"/>
                  </a:lnTo>
                  <a:cubicBezTo>
                    <a:pt x="27691" y="2919"/>
                    <a:pt x="28117" y="2554"/>
                    <a:pt x="28178" y="2068"/>
                  </a:cubicBezTo>
                  <a:lnTo>
                    <a:pt x="28451"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8"/>
          <p:cNvGrpSpPr/>
          <p:nvPr/>
        </p:nvGrpSpPr>
        <p:grpSpPr>
          <a:xfrm flipH="1">
            <a:off x="-86093" y="2131577"/>
            <a:ext cx="1490310" cy="3011924"/>
            <a:chOff x="6795049" y="1179275"/>
            <a:chExt cx="916719" cy="1852694"/>
          </a:xfrm>
        </p:grpSpPr>
        <p:sp>
          <p:nvSpPr>
            <p:cNvPr id="1023" name="Google Shape;1023;p7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1"/>
          <p:cNvSpPr/>
          <p:nvPr/>
        </p:nvSpPr>
        <p:spPr>
          <a:xfrm>
            <a:off x="764851" y="1789512"/>
            <a:ext cx="1024687" cy="1033818"/>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06666"/>
              </a:solidFill>
              <a:highlight>
                <a:srgbClr val="E06666"/>
              </a:highlight>
            </a:endParaRPr>
          </a:p>
        </p:txBody>
      </p:sp>
      <p:sp>
        <p:nvSpPr>
          <p:cNvPr id="420" name="Google Shape;420;p21"/>
          <p:cNvSpPr/>
          <p:nvPr/>
        </p:nvSpPr>
        <p:spPr>
          <a:xfrm>
            <a:off x="453492" y="1547513"/>
            <a:ext cx="1647421" cy="1517797"/>
          </a:xfrm>
          <a:custGeom>
            <a:avLst/>
            <a:gdLst/>
            <a:ahLst/>
            <a:cxnLst/>
            <a:rect l="l" t="t" r="r" b="b"/>
            <a:pathLst>
              <a:path w="6378" h="5969" extrusionOk="0">
                <a:moveTo>
                  <a:pt x="3075" y="287"/>
                </a:moveTo>
                <a:cubicBezTo>
                  <a:pt x="3580" y="287"/>
                  <a:pt x="4074" y="447"/>
                  <a:pt x="4504" y="692"/>
                </a:cubicBezTo>
                <a:cubicBezTo>
                  <a:pt x="4750" y="840"/>
                  <a:pt x="4939" y="988"/>
                  <a:pt x="5136" y="1185"/>
                </a:cubicBezTo>
                <a:cubicBezTo>
                  <a:pt x="5334" y="1391"/>
                  <a:pt x="5482" y="1571"/>
                  <a:pt x="5621" y="1818"/>
                </a:cubicBezTo>
                <a:cubicBezTo>
                  <a:pt x="5884" y="2278"/>
                  <a:pt x="6007" y="2788"/>
                  <a:pt x="5983" y="3322"/>
                </a:cubicBezTo>
                <a:cubicBezTo>
                  <a:pt x="5975" y="3388"/>
                  <a:pt x="5975" y="3462"/>
                  <a:pt x="5966" y="3527"/>
                </a:cubicBezTo>
                <a:cubicBezTo>
                  <a:pt x="5966" y="3527"/>
                  <a:pt x="5966" y="3536"/>
                  <a:pt x="5966" y="3536"/>
                </a:cubicBezTo>
                <a:cubicBezTo>
                  <a:pt x="5966" y="3536"/>
                  <a:pt x="5966" y="3544"/>
                  <a:pt x="5958" y="3544"/>
                </a:cubicBezTo>
                <a:cubicBezTo>
                  <a:pt x="5958" y="3560"/>
                  <a:pt x="5958" y="3577"/>
                  <a:pt x="5950" y="3593"/>
                </a:cubicBezTo>
                <a:cubicBezTo>
                  <a:pt x="5950" y="3626"/>
                  <a:pt x="5942" y="3659"/>
                  <a:pt x="5934" y="3700"/>
                </a:cubicBezTo>
                <a:cubicBezTo>
                  <a:pt x="5909" y="3831"/>
                  <a:pt x="5876" y="3955"/>
                  <a:pt x="5827" y="4086"/>
                </a:cubicBezTo>
                <a:cubicBezTo>
                  <a:pt x="5818" y="4111"/>
                  <a:pt x="5810" y="4144"/>
                  <a:pt x="5794" y="4177"/>
                </a:cubicBezTo>
                <a:cubicBezTo>
                  <a:pt x="5794" y="4185"/>
                  <a:pt x="5786" y="4201"/>
                  <a:pt x="5777" y="4218"/>
                </a:cubicBezTo>
                <a:cubicBezTo>
                  <a:pt x="5777" y="4218"/>
                  <a:pt x="5769" y="4242"/>
                  <a:pt x="5769" y="4242"/>
                </a:cubicBezTo>
                <a:cubicBezTo>
                  <a:pt x="5745" y="4300"/>
                  <a:pt x="5712" y="4366"/>
                  <a:pt x="5679" y="4423"/>
                </a:cubicBezTo>
                <a:cubicBezTo>
                  <a:pt x="5646" y="4481"/>
                  <a:pt x="5613" y="4538"/>
                  <a:pt x="5580" y="4587"/>
                </a:cubicBezTo>
                <a:lnTo>
                  <a:pt x="5531" y="4661"/>
                </a:lnTo>
                <a:cubicBezTo>
                  <a:pt x="5523" y="4670"/>
                  <a:pt x="5514" y="4686"/>
                  <a:pt x="5506" y="4694"/>
                </a:cubicBezTo>
                <a:cubicBezTo>
                  <a:pt x="5498" y="4702"/>
                  <a:pt x="5490" y="4711"/>
                  <a:pt x="5490" y="4719"/>
                </a:cubicBezTo>
                <a:cubicBezTo>
                  <a:pt x="5490" y="4719"/>
                  <a:pt x="5482" y="4719"/>
                  <a:pt x="5482" y="4727"/>
                </a:cubicBezTo>
                <a:cubicBezTo>
                  <a:pt x="5293" y="4949"/>
                  <a:pt x="5120" y="5105"/>
                  <a:pt x="4873" y="5245"/>
                </a:cubicBezTo>
                <a:cubicBezTo>
                  <a:pt x="4578" y="5401"/>
                  <a:pt x="4249" y="5500"/>
                  <a:pt x="3920" y="5557"/>
                </a:cubicBezTo>
                <a:cubicBezTo>
                  <a:pt x="3675" y="5606"/>
                  <a:pt x="3426" y="5632"/>
                  <a:pt x="3176" y="5632"/>
                </a:cubicBezTo>
                <a:cubicBezTo>
                  <a:pt x="3090" y="5632"/>
                  <a:pt x="3004" y="5629"/>
                  <a:pt x="2918" y="5623"/>
                </a:cubicBezTo>
                <a:cubicBezTo>
                  <a:pt x="2753" y="5615"/>
                  <a:pt x="2597" y="5590"/>
                  <a:pt x="2433" y="5549"/>
                </a:cubicBezTo>
                <a:cubicBezTo>
                  <a:pt x="2359" y="5532"/>
                  <a:pt x="2277" y="5516"/>
                  <a:pt x="2203" y="5491"/>
                </a:cubicBezTo>
                <a:cubicBezTo>
                  <a:pt x="2162" y="5475"/>
                  <a:pt x="2129" y="5467"/>
                  <a:pt x="2088" y="5450"/>
                </a:cubicBezTo>
                <a:cubicBezTo>
                  <a:pt x="2063" y="5442"/>
                  <a:pt x="2046" y="5434"/>
                  <a:pt x="2022" y="5426"/>
                </a:cubicBezTo>
                <a:lnTo>
                  <a:pt x="1981" y="5409"/>
                </a:lnTo>
                <a:cubicBezTo>
                  <a:pt x="1973" y="5405"/>
                  <a:pt x="1968" y="5403"/>
                  <a:pt x="1967" y="5403"/>
                </a:cubicBezTo>
                <a:lnTo>
                  <a:pt x="1967" y="5403"/>
                </a:lnTo>
                <a:cubicBezTo>
                  <a:pt x="1966" y="5403"/>
                  <a:pt x="1968" y="5405"/>
                  <a:pt x="1973" y="5409"/>
                </a:cubicBezTo>
                <a:cubicBezTo>
                  <a:pt x="699" y="4859"/>
                  <a:pt x="82" y="3404"/>
                  <a:pt x="551" y="2089"/>
                </a:cubicBezTo>
                <a:lnTo>
                  <a:pt x="551" y="2081"/>
                </a:lnTo>
                <a:cubicBezTo>
                  <a:pt x="723" y="1588"/>
                  <a:pt x="1077" y="1152"/>
                  <a:pt x="1496" y="832"/>
                </a:cubicBezTo>
                <a:cubicBezTo>
                  <a:pt x="1923" y="511"/>
                  <a:pt x="2449" y="314"/>
                  <a:pt x="2967" y="289"/>
                </a:cubicBezTo>
                <a:cubicBezTo>
                  <a:pt x="3003" y="288"/>
                  <a:pt x="3039" y="287"/>
                  <a:pt x="3075" y="287"/>
                </a:cubicBezTo>
                <a:close/>
                <a:moveTo>
                  <a:pt x="3163" y="1"/>
                </a:moveTo>
                <a:cubicBezTo>
                  <a:pt x="2654" y="1"/>
                  <a:pt x="2147" y="146"/>
                  <a:pt x="1710" y="405"/>
                </a:cubicBezTo>
                <a:cubicBezTo>
                  <a:pt x="1208" y="700"/>
                  <a:pt x="789" y="1119"/>
                  <a:pt x="526" y="1637"/>
                </a:cubicBezTo>
                <a:cubicBezTo>
                  <a:pt x="395" y="1884"/>
                  <a:pt x="304" y="2163"/>
                  <a:pt x="255" y="2443"/>
                </a:cubicBezTo>
                <a:cubicBezTo>
                  <a:pt x="0" y="4037"/>
                  <a:pt x="649" y="5483"/>
                  <a:pt x="2342" y="5878"/>
                </a:cubicBezTo>
                <a:cubicBezTo>
                  <a:pt x="2609" y="5940"/>
                  <a:pt x="2885" y="5969"/>
                  <a:pt x="3160" y="5969"/>
                </a:cubicBezTo>
                <a:cubicBezTo>
                  <a:pt x="3249" y="5969"/>
                  <a:pt x="3339" y="5966"/>
                  <a:pt x="3427" y="5960"/>
                </a:cubicBezTo>
                <a:cubicBezTo>
                  <a:pt x="4134" y="5910"/>
                  <a:pt x="4882" y="5730"/>
                  <a:pt x="5424" y="5261"/>
                </a:cubicBezTo>
                <a:cubicBezTo>
                  <a:pt x="5860" y="4891"/>
                  <a:pt x="6139" y="4357"/>
                  <a:pt x="6254" y="3799"/>
                </a:cubicBezTo>
                <a:cubicBezTo>
                  <a:pt x="6377" y="3231"/>
                  <a:pt x="6336" y="2623"/>
                  <a:pt x="6114" y="2081"/>
                </a:cubicBezTo>
                <a:cubicBezTo>
                  <a:pt x="5892" y="1514"/>
                  <a:pt x="5514" y="1021"/>
                  <a:pt x="5030" y="651"/>
                </a:cubicBezTo>
                <a:cubicBezTo>
                  <a:pt x="4553" y="289"/>
                  <a:pt x="3986" y="59"/>
                  <a:pt x="3386" y="10"/>
                </a:cubicBezTo>
                <a:cubicBezTo>
                  <a:pt x="3312" y="4"/>
                  <a:pt x="3238" y="1"/>
                  <a:pt x="3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txBox="1"/>
          <p:nvPr/>
        </p:nvSpPr>
        <p:spPr>
          <a:xfrm>
            <a:off x="2346725" y="1853800"/>
            <a:ext cx="40290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800" b="1">
                <a:solidFill>
                  <a:srgbClr val="E06666"/>
                </a:solidFill>
                <a:latin typeface="Patrick Hand"/>
                <a:ea typeface="Patrick Hand"/>
                <a:cs typeface="Patrick Hand"/>
                <a:sym typeface="Patrick Hand"/>
              </a:rPr>
              <a:t>OpenRefine</a:t>
            </a:r>
            <a:endParaRPr sz="5800" b="1">
              <a:solidFill>
                <a:srgbClr val="E06666"/>
              </a:solidFill>
              <a:latin typeface="Patrick Hand"/>
              <a:ea typeface="Patrick Hand"/>
              <a:cs typeface="Patrick Hand"/>
              <a:sym typeface="Patrick Hand"/>
            </a:endParaRPr>
          </a:p>
        </p:txBody>
      </p:sp>
      <p:sp>
        <p:nvSpPr>
          <p:cNvPr id="422" name="Google Shape;422;p21"/>
          <p:cNvSpPr/>
          <p:nvPr/>
        </p:nvSpPr>
        <p:spPr>
          <a:xfrm>
            <a:off x="6120625" y="762625"/>
            <a:ext cx="2222100" cy="2222100"/>
          </a:xfrm>
          <a:prstGeom prst="ellipse">
            <a:avLst/>
          </a:prstGeom>
          <a:solidFill>
            <a:srgbClr val="FF59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1"/>
          <p:cNvGrpSpPr/>
          <p:nvPr/>
        </p:nvGrpSpPr>
        <p:grpSpPr>
          <a:xfrm>
            <a:off x="5530994" y="1144950"/>
            <a:ext cx="2619217" cy="2644948"/>
            <a:chOff x="5573844" y="1434275"/>
            <a:chExt cx="2619217" cy="2644948"/>
          </a:xfrm>
        </p:grpSpPr>
        <p:sp>
          <p:nvSpPr>
            <p:cNvPr id="424" name="Google Shape;424;p21"/>
            <p:cNvSpPr/>
            <p:nvPr/>
          </p:nvSpPr>
          <p:spPr>
            <a:xfrm flipH="1">
              <a:off x="5676406" y="2519183"/>
              <a:ext cx="427889" cy="1363862"/>
            </a:xfrm>
            <a:custGeom>
              <a:avLst/>
              <a:gdLst/>
              <a:ahLst/>
              <a:cxnLst/>
              <a:rect l="l" t="t" r="r" b="b"/>
              <a:pathLst>
                <a:path w="12464" h="39728" fill="none" extrusionOk="0">
                  <a:moveTo>
                    <a:pt x="12463" y="39727"/>
                  </a:moveTo>
                  <a:lnTo>
                    <a:pt x="6597" y="152"/>
                  </a:lnTo>
                  <a:cubicBezTo>
                    <a:pt x="6597" y="0"/>
                    <a:pt x="6384" y="0"/>
                    <a:pt x="6384" y="152"/>
                  </a:cubicBezTo>
                  <a:lnTo>
                    <a:pt x="1" y="39727"/>
                  </a:ln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21"/>
            <p:cNvGrpSpPr/>
            <p:nvPr/>
          </p:nvGrpSpPr>
          <p:grpSpPr>
            <a:xfrm>
              <a:off x="5573844" y="1434275"/>
              <a:ext cx="2619217" cy="2644948"/>
              <a:chOff x="5573844" y="1739075"/>
              <a:chExt cx="2619217" cy="2644948"/>
            </a:xfrm>
          </p:grpSpPr>
          <p:grpSp>
            <p:nvGrpSpPr>
              <p:cNvPr id="426" name="Google Shape;426;p21"/>
              <p:cNvGrpSpPr/>
              <p:nvPr/>
            </p:nvGrpSpPr>
            <p:grpSpPr>
              <a:xfrm>
                <a:off x="5573844" y="1739075"/>
                <a:ext cx="2619217" cy="2630355"/>
                <a:chOff x="6010319" y="1815275"/>
                <a:chExt cx="2619217" cy="2630355"/>
              </a:xfrm>
            </p:grpSpPr>
            <p:sp>
              <p:nvSpPr>
                <p:cNvPr id="427" name="Google Shape;427;p21"/>
                <p:cNvSpPr/>
                <p:nvPr/>
              </p:nvSpPr>
              <p:spPr>
                <a:xfrm flipH="1">
                  <a:off x="7624619" y="1999011"/>
                  <a:ext cx="219163" cy="196883"/>
                </a:xfrm>
                <a:custGeom>
                  <a:avLst/>
                  <a:gdLst/>
                  <a:ahLst/>
                  <a:cxnLst/>
                  <a:rect l="l" t="t" r="r" b="b"/>
                  <a:pathLst>
                    <a:path w="6384" h="5735" extrusionOk="0">
                      <a:moveTo>
                        <a:pt x="3221" y="1"/>
                      </a:moveTo>
                      <a:cubicBezTo>
                        <a:pt x="1977" y="1"/>
                        <a:pt x="833" y="800"/>
                        <a:pt x="456" y="2056"/>
                      </a:cubicBezTo>
                      <a:cubicBezTo>
                        <a:pt x="0" y="3575"/>
                        <a:pt x="851" y="5156"/>
                        <a:pt x="2371" y="5612"/>
                      </a:cubicBezTo>
                      <a:cubicBezTo>
                        <a:pt x="2649" y="5695"/>
                        <a:pt x="2929" y="5735"/>
                        <a:pt x="3205" y="5735"/>
                      </a:cubicBezTo>
                      <a:cubicBezTo>
                        <a:pt x="4441" y="5735"/>
                        <a:pt x="5585" y="4939"/>
                        <a:pt x="5958" y="3697"/>
                      </a:cubicBezTo>
                      <a:cubicBezTo>
                        <a:pt x="6383" y="2177"/>
                        <a:pt x="5532" y="566"/>
                        <a:pt x="4012" y="110"/>
                      </a:cubicBezTo>
                      <a:cubicBezTo>
                        <a:pt x="3748" y="36"/>
                        <a:pt x="3482" y="1"/>
                        <a:pt x="3221"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flipH="1">
                  <a:off x="7677830" y="2046833"/>
                  <a:ext cx="112740" cy="101205"/>
                </a:xfrm>
                <a:custGeom>
                  <a:avLst/>
                  <a:gdLst/>
                  <a:ahLst/>
                  <a:cxnLst/>
                  <a:rect l="l" t="t" r="r" b="b"/>
                  <a:pathLst>
                    <a:path w="3284" h="2948" extrusionOk="0">
                      <a:moveTo>
                        <a:pt x="1671" y="0"/>
                      </a:moveTo>
                      <a:cubicBezTo>
                        <a:pt x="1041" y="0"/>
                        <a:pt x="445" y="404"/>
                        <a:pt x="244" y="1058"/>
                      </a:cubicBezTo>
                      <a:cubicBezTo>
                        <a:pt x="0" y="1818"/>
                        <a:pt x="456" y="2638"/>
                        <a:pt x="1216" y="2881"/>
                      </a:cubicBezTo>
                      <a:cubicBezTo>
                        <a:pt x="1361" y="2926"/>
                        <a:pt x="1507" y="2947"/>
                        <a:pt x="1650" y="2947"/>
                      </a:cubicBezTo>
                      <a:cubicBezTo>
                        <a:pt x="2288" y="2947"/>
                        <a:pt x="2872" y="2529"/>
                        <a:pt x="3070" y="1909"/>
                      </a:cubicBezTo>
                      <a:cubicBezTo>
                        <a:pt x="3283" y="1119"/>
                        <a:pt x="2858" y="298"/>
                        <a:pt x="2067" y="55"/>
                      </a:cubicBezTo>
                      <a:cubicBezTo>
                        <a:pt x="1936" y="18"/>
                        <a:pt x="1802" y="0"/>
                        <a:pt x="1671"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flipH="1">
                  <a:off x="6687578" y="2409740"/>
                  <a:ext cx="849427" cy="444574"/>
                </a:xfrm>
                <a:custGeom>
                  <a:avLst/>
                  <a:gdLst/>
                  <a:ahLst/>
                  <a:cxnLst/>
                  <a:rect l="l" t="t" r="r" b="b"/>
                  <a:pathLst>
                    <a:path w="24743" h="12950" extrusionOk="0">
                      <a:moveTo>
                        <a:pt x="2827" y="1"/>
                      </a:moveTo>
                      <a:cubicBezTo>
                        <a:pt x="2736" y="1"/>
                        <a:pt x="2645" y="92"/>
                        <a:pt x="2615" y="183"/>
                      </a:cubicBezTo>
                      <a:lnTo>
                        <a:pt x="31" y="12675"/>
                      </a:lnTo>
                      <a:cubicBezTo>
                        <a:pt x="1" y="12827"/>
                        <a:pt x="122" y="12949"/>
                        <a:pt x="274" y="12949"/>
                      </a:cubicBezTo>
                      <a:lnTo>
                        <a:pt x="21916" y="12949"/>
                      </a:lnTo>
                      <a:cubicBezTo>
                        <a:pt x="22037" y="12949"/>
                        <a:pt x="22129" y="12888"/>
                        <a:pt x="22159" y="12767"/>
                      </a:cubicBezTo>
                      <a:lnTo>
                        <a:pt x="24712" y="274"/>
                      </a:lnTo>
                      <a:cubicBezTo>
                        <a:pt x="24743" y="153"/>
                        <a:pt x="24652" y="1"/>
                        <a:pt x="24500"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flipH="1">
                  <a:off x="6726165" y="2443143"/>
                  <a:ext cx="778501" cy="401764"/>
                </a:xfrm>
                <a:custGeom>
                  <a:avLst/>
                  <a:gdLst/>
                  <a:ahLst/>
                  <a:cxnLst/>
                  <a:rect l="l" t="t" r="r" b="b"/>
                  <a:pathLst>
                    <a:path w="22677" h="11703" extrusionOk="0">
                      <a:moveTo>
                        <a:pt x="2584" y="0"/>
                      </a:moveTo>
                      <a:cubicBezTo>
                        <a:pt x="2493" y="0"/>
                        <a:pt x="2402" y="91"/>
                        <a:pt x="2402" y="183"/>
                      </a:cubicBezTo>
                      <a:lnTo>
                        <a:pt x="31" y="11459"/>
                      </a:lnTo>
                      <a:cubicBezTo>
                        <a:pt x="1" y="11581"/>
                        <a:pt x="92" y="11702"/>
                        <a:pt x="244" y="11702"/>
                      </a:cubicBezTo>
                      <a:lnTo>
                        <a:pt x="20092" y="11702"/>
                      </a:lnTo>
                      <a:cubicBezTo>
                        <a:pt x="20184" y="11702"/>
                        <a:pt x="20275" y="11642"/>
                        <a:pt x="20275" y="11551"/>
                      </a:cubicBezTo>
                      <a:lnTo>
                        <a:pt x="22646" y="243"/>
                      </a:lnTo>
                      <a:cubicBezTo>
                        <a:pt x="22676" y="122"/>
                        <a:pt x="22585" y="0"/>
                        <a:pt x="22433"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flipH="1">
                  <a:off x="6845152" y="2484889"/>
                  <a:ext cx="592707" cy="116894"/>
                </a:xfrm>
                <a:custGeom>
                  <a:avLst/>
                  <a:gdLst/>
                  <a:ahLst/>
                  <a:cxnLst/>
                  <a:rect l="l" t="t" r="r" b="b"/>
                  <a:pathLst>
                    <a:path w="17265" h="3405" extrusionOk="0">
                      <a:moveTo>
                        <a:pt x="699" y="0"/>
                      </a:moveTo>
                      <a:lnTo>
                        <a:pt x="0" y="3404"/>
                      </a:lnTo>
                      <a:lnTo>
                        <a:pt x="16505" y="3404"/>
                      </a:lnTo>
                      <a:lnTo>
                        <a:pt x="17265"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flipH="1">
                  <a:off x="7259412" y="2666428"/>
                  <a:ext cx="218098" cy="150297"/>
                </a:xfrm>
                <a:custGeom>
                  <a:avLst/>
                  <a:gdLst/>
                  <a:ahLst/>
                  <a:cxnLst/>
                  <a:rect l="l" t="t" r="r" b="b"/>
                  <a:pathLst>
                    <a:path w="6353" h="4378" extrusionOk="0">
                      <a:moveTo>
                        <a:pt x="912" y="1"/>
                      </a:moveTo>
                      <a:lnTo>
                        <a:pt x="0" y="4378"/>
                      </a:lnTo>
                      <a:lnTo>
                        <a:pt x="5441" y="4378"/>
                      </a:lnTo>
                      <a:lnTo>
                        <a:pt x="6353"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flipH="1">
                  <a:off x="7093493" y="2626776"/>
                  <a:ext cx="179512" cy="191012"/>
                </a:xfrm>
                <a:custGeom>
                  <a:avLst/>
                  <a:gdLst/>
                  <a:ahLst/>
                  <a:cxnLst/>
                  <a:rect l="l" t="t" r="r" b="b"/>
                  <a:pathLst>
                    <a:path w="5229" h="5564" extrusionOk="0">
                      <a:moveTo>
                        <a:pt x="1247" y="1"/>
                      </a:moveTo>
                      <a:lnTo>
                        <a:pt x="1" y="5563"/>
                      </a:lnTo>
                      <a:lnTo>
                        <a:pt x="4043" y="5563"/>
                      </a:lnTo>
                      <a:cubicBezTo>
                        <a:pt x="4135" y="5472"/>
                        <a:pt x="5229" y="1"/>
                        <a:pt x="5229"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flipH="1">
                  <a:off x="6881640" y="2625746"/>
                  <a:ext cx="189948" cy="150297"/>
                </a:xfrm>
                <a:custGeom>
                  <a:avLst/>
                  <a:gdLst/>
                  <a:ahLst/>
                  <a:cxnLst/>
                  <a:rect l="l" t="t" r="r" b="b"/>
                  <a:pathLst>
                    <a:path w="5533" h="4378" extrusionOk="0">
                      <a:moveTo>
                        <a:pt x="882" y="0"/>
                      </a:moveTo>
                      <a:lnTo>
                        <a:pt x="0" y="4377"/>
                      </a:lnTo>
                      <a:lnTo>
                        <a:pt x="4559" y="4377"/>
                      </a:lnTo>
                      <a:lnTo>
                        <a:pt x="5532"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flipH="1">
                  <a:off x="6744980" y="2853219"/>
                  <a:ext cx="971505" cy="35532"/>
                </a:xfrm>
                <a:custGeom>
                  <a:avLst/>
                  <a:gdLst/>
                  <a:ahLst/>
                  <a:cxnLst/>
                  <a:rect l="l" t="t" r="r" b="b"/>
                  <a:pathLst>
                    <a:path w="28299" h="1035" extrusionOk="0">
                      <a:moveTo>
                        <a:pt x="517" y="1"/>
                      </a:moveTo>
                      <a:cubicBezTo>
                        <a:pt x="213" y="1"/>
                        <a:pt x="1" y="213"/>
                        <a:pt x="1" y="517"/>
                      </a:cubicBezTo>
                      <a:cubicBezTo>
                        <a:pt x="1" y="791"/>
                        <a:pt x="244" y="1034"/>
                        <a:pt x="517" y="1034"/>
                      </a:cubicBezTo>
                      <a:lnTo>
                        <a:pt x="27752" y="1034"/>
                      </a:lnTo>
                      <a:cubicBezTo>
                        <a:pt x="28056" y="1034"/>
                        <a:pt x="28299" y="791"/>
                        <a:pt x="28299" y="517"/>
                      </a:cubicBezTo>
                      <a:cubicBezTo>
                        <a:pt x="28299" y="244"/>
                        <a:pt x="28056" y="1"/>
                        <a:pt x="2775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flipH="1">
                  <a:off x="7467045" y="2900183"/>
                  <a:ext cx="426825" cy="1363862"/>
                </a:xfrm>
                <a:custGeom>
                  <a:avLst/>
                  <a:gdLst/>
                  <a:ahLst/>
                  <a:cxnLst/>
                  <a:rect l="l" t="t" r="r" b="b"/>
                  <a:pathLst>
                    <a:path w="12433" h="39728" fill="none" extrusionOk="0">
                      <a:moveTo>
                        <a:pt x="12432" y="39727"/>
                      </a:moveTo>
                      <a:lnTo>
                        <a:pt x="6596" y="152"/>
                      </a:lnTo>
                      <a:cubicBezTo>
                        <a:pt x="6566" y="0"/>
                        <a:pt x="6383" y="0"/>
                        <a:pt x="6353" y="152"/>
                      </a:cubicBezTo>
                      <a:lnTo>
                        <a:pt x="0" y="39727"/>
                      </a:ln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flipH="1">
                  <a:off x="6010319" y="2886625"/>
                  <a:ext cx="1882530" cy="69925"/>
                </a:xfrm>
                <a:custGeom>
                  <a:avLst/>
                  <a:gdLst/>
                  <a:ahLst/>
                  <a:cxnLst/>
                  <a:rect l="l" t="t" r="r" b="b"/>
                  <a:pathLst>
                    <a:path w="64349" h="2037" extrusionOk="0">
                      <a:moveTo>
                        <a:pt x="1" y="0"/>
                      </a:moveTo>
                      <a:lnTo>
                        <a:pt x="1" y="2037"/>
                      </a:lnTo>
                      <a:lnTo>
                        <a:pt x="64348" y="2037"/>
                      </a:lnTo>
                      <a:lnTo>
                        <a:pt x="64348" y="0"/>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flipH="1">
                  <a:off x="7394032" y="2536487"/>
                  <a:ext cx="1110301" cy="1139275"/>
                </a:xfrm>
                <a:custGeom>
                  <a:avLst/>
                  <a:gdLst/>
                  <a:ahLst/>
                  <a:cxnLst/>
                  <a:rect l="l" t="t" r="r" b="b"/>
                  <a:pathLst>
                    <a:path w="32342" h="33186" extrusionOk="0">
                      <a:moveTo>
                        <a:pt x="2698" y="1"/>
                      </a:moveTo>
                      <a:cubicBezTo>
                        <a:pt x="1761" y="1"/>
                        <a:pt x="1017" y="391"/>
                        <a:pt x="548" y="1293"/>
                      </a:cubicBezTo>
                      <a:cubicBezTo>
                        <a:pt x="1" y="2357"/>
                        <a:pt x="1277" y="10686"/>
                        <a:pt x="2098" y="12844"/>
                      </a:cubicBezTo>
                      <a:cubicBezTo>
                        <a:pt x="3709" y="17130"/>
                        <a:pt x="6141" y="21111"/>
                        <a:pt x="9332" y="24394"/>
                      </a:cubicBezTo>
                      <a:cubicBezTo>
                        <a:pt x="14588" y="29791"/>
                        <a:pt x="21976" y="33186"/>
                        <a:pt x="29475" y="33186"/>
                      </a:cubicBezTo>
                      <a:cubicBezTo>
                        <a:pt x="30086" y="33186"/>
                        <a:pt x="30697" y="33163"/>
                        <a:pt x="31308" y="33118"/>
                      </a:cubicBezTo>
                      <a:cubicBezTo>
                        <a:pt x="31612" y="33087"/>
                        <a:pt x="31947" y="33026"/>
                        <a:pt x="32129" y="32814"/>
                      </a:cubicBezTo>
                      <a:cubicBezTo>
                        <a:pt x="32342" y="32570"/>
                        <a:pt x="32311" y="32206"/>
                        <a:pt x="32281" y="31902"/>
                      </a:cubicBezTo>
                      <a:cubicBezTo>
                        <a:pt x="31521" y="25488"/>
                        <a:pt x="26840" y="20321"/>
                        <a:pt x="22402" y="15610"/>
                      </a:cubicBezTo>
                      <a:cubicBezTo>
                        <a:pt x="20069" y="13147"/>
                        <a:pt x="8136" y="1"/>
                        <a:pt x="2698"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flipH="1">
                  <a:off x="6140759" y="3867511"/>
                  <a:ext cx="410141" cy="341172"/>
                </a:xfrm>
                <a:custGeom>
                  <a:avLst/>
                  <a:gdLst/>
                  <a:ahLst/>
                  <a:cxnLst/>
                  <a:rect l="l" t="t" r="r" b="b"/>
                  <a:pathLst>
                    <a:path w="11947" h="9938" extrusionOk="0">
                      <a:moveTo>
                        <a:pt x="2463" y="0"/>
                      </a:moveTo>
                      <a:cubicBezTo>
                        <a:pt x="2432" y="61"/>
                        <a:pt x="2402" y="122"/>
                        <a:pt x="2371" y="183"/>
                      </a:cubicBezTo>
                      <a:cubicBezTo>
                        <a:pt x="1520" y="1854"/>
                        <a:pt x="760" y="3587"/>
                        <a:pt x="1" y="5289"/>
                      </a:cubicBezTo>
                      <a:cubicBezTo>
                        <a:pt x="2493" y="6596"/>
                        <a:pt x="5077" y="7812"/>
                        <a:pt x="7478" y="8997"/>
                      </a:cubicBezTo>
                      <a:cubicBezTo>
                        <a:pt x="7782" y="9149"/>
                        <a:pt x="8207" y="9180"/>
                        <a:pt x="8511" y="9301"/>
                      </a:cubicBezTo>
                      <a:cubicBezTo>
                        <a:pt x="8961" y="9539"/>
                        <a:pt x="8904" y="9938"/>
                        <a:pt x="9242" y="9938"/>
                      </a:cubicBezTo>
                      <a:cubicBezTo>
                        <a:pt x="9292" y="9938"/>
                        <a:pt x="9352" y="9929"/>
                        <a:pt x="9423" y="9909"/>
                      </a:cubicBezTo>
                      <a:cubicBezTo>
                        <a:pt x="9879" y="9788"/>
                        <a:pt x="10213" y="9423"/>
                        <a:pt x="10487" y="9028"/>
                      </a:cubicBezTo>
                      <a:cubicBezTo>
                        <a:pt x="11946" y="7174"/>
                        <a:pt x="10609" y="5836"/>
                        <a:pt x="8906" y="4772"/>
                      </a:cubicBezTo>
                      <a:cubicBezTo>
                        <a:pt x="6627" y="3344"/>
                        <a:pt x="4529" y="1702"/>
                        <a:pt x="2463"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flipH="1">
                  <a:off x="6010336" y="3860198"/>
                  <a:ext cx="310927" cy="372549"/>
                </a:xfrm>
                <a:custGeom>
                  <a:avLst/>
                  <a:gdLst/>
                  <a:ahLst/>
                  <a:cxnLst/>
                  <a:rect l="l" t="t" r="r" b="b"/>
                  <a:pathLst>
                    <a:path w="9057" h="10852" extrusionOk="0">
                      <a:moveTo>
                        <a:pt x="8084" y="0"/>
                      </a:moveTo>
                      <a:cubicBezTo>
                        <a:pt x="7598" y="0"/>
                        <a:pt x="7172" y="335"/>
                        <a:pt x="6807" y="669"/>
                      </a:cubicBezTo>
                      <a:cubicBezTo>
                        <a:pt x="6017" y="1155"/>
                        <a:pt x="5287" y="2098"/>
                        <a:pt x="4588" y="2736"/>
                      </a:cubicBezTo>
                      <a:cubicBezTo>
                        <a:pt x="4011" y="3283"/>
                        <a:pt x="3403" y="4256"/>
                        <a:pt x="2673" y="4590"/>
                      </a:cubicBezTo>
                      <a:cubicBezTo>
                        <a:pt x="2532" y="4679"/>
                        <a:pt x="2359" y="4726"/>
                        <a:pt x="2186" y="4726"/>
                      </a:cubicBezTo>
                      <a:cubicBezTo>
                        <a:pt x="2061" y="4726"/>
                        <a:pt x="1937" y="4702"/>
                        <a:pt x="1822" y="4651"/>
                      </a:cubicBezTo>
                      <a:cubicBezTo>
                        <a:pt x="1822" y="4650"/>
                        <a:pt x="1821" y="4650"/>
                        <a:pt x="1820" y="4650"/>
                      </a:cubicBezTo>
                      <a:cubicBezTo>
                        <a:pt x="1703" y="4650"/>
                        <a:pt x="1" y="8334"/>
                        <a:pt x="242" y="8997"/>
                      </a:cubicBezTo>
                      <a:cubicBezTo>
                        <a:pt x="667" y="10031"/>
                        <a:pt x="2187" y="10426"/>
                        <a:pt x="3160" y="10852"/>
                      </a:cubicBezTo>
                      <a:cubicBezTo>
                        <a:pt x="4315" y="9058"/>
                        <a:pt x="5439" y="7235"/>
                        <a:pt x="6534" y="5380"/>
                      </a:cubicBezTo>
                      <a:cubicBezTo>
                        <a:pt x="7081" y="4469"/>
                        <a:pt x="7628" y="3557"/>
                        <a:pt x="8145" y="2614"/>
                      </a:cubicBezTo>
                      <a:cubicBezTo>
                        <a:pt x="8418" y="2128"/>
                        <a:pt x="9057" y="1429"/>
                        <a:pt x="8996" y="851"/>
                      </a:cubicBezTo>
                      <a:cubicBezTo>
                        <a:pt x="8996" y="851"/>
                        <a:pt x="8996" y="821"/>
                        <a:pt x="8996" y="791"/>
                      </a:cubicBezTo>
                      <a:cubicBezTo>
                        <a:pt x="8935" y="365"/>
                        <a:pt x="8509" y="0"/>
                        <a:pt x="8084" y="0"/>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flipH="1">
                  <a:off x="6273324" y="3125356"/>
                  <a:ext cx="1817774" cy="1006178"/>
                </a:xfrm>
                <a:custGeom>
                  <a:avLst/>
                  <a:gdLst/>
                  <a:ahLst/>
                  <a:cxnLst/>
                  <a:rect l="l" t="t" r="r" b="b"/>
                  <a:pathLst>
                    <a:path w="52950" h="29309" extrusionOk="0">
                      <a:moveTo>
                        <a:pt x="10184" y="1"/>
                      </a:moveTo>
                      <a:cubicBezTo>
                        <a:pt x="8134" y="1"/>
                        <a:pt x="6086" y="103"/>
                        <a:pt x="4043" y="341"/>
                      </a:cubicBezTo>
                      <a:cubicBezTo>
                        <a:pt x="2493" y="524"/>
                        <a:pt x="183" y="1071"/>
                        <a:pt x="61" y="3016"/>
                      </a:cubicBezTo>
                      <a:cubicBezTo>
                        <a:pt x="0" y="3746"/>
                        <a:pt x="639" y="6755"/>
                        <a:pt x="1034" y="7241"/>
                      </a:cubicBezTo>
                      <a:cubicBezTo>
                        <a:pt x="1399" y="7758"/>
                        <a:pt x="3192" y="8183"/>
                        <a:pt x="3739" y="8487"/>
                      </a:cubicBezTo>
                      <a:cubicBezTo>
                        <a:pt x="4651" y="8974"/>
                        <a:pt x="5472" y="9308"/>
                        <a:pt x="6505" y="9521"/>
                      </a:cubicBezTo>
                      <a:cubicBezTo>
                        <a:pt x="8359" y="9946"/>
                        <a:pt x="10274" y="10037"/>
                        <a:pt x="12159" y="10281"/>
                      </a:cubicBezTo>
                      <a:cubicBezTo>
                        <a:pt x="15593" y="10706"/>
                        <a:pt x="19059" y="11071"/>
                        <a:pt x="22372" y="12135"/>
                      </a:cubicBezTo>
                      <a:cubicBezTo>
                        <a:pt x="31247" y="14962"/>
                        <a:pt x="47661" y="29308"/>
                        <a:pt x="47691" y="29308"/>
                      </a:cubicBezTo>
                      <a:cubicBezTo>
                        <a:pt x="47692" y="29308"/>
                        <a:pt x="47692" y="29308"/>
                        <a:pt x="47693" y="29308"/>
                      </a:cubicBezTo>
                      <a:cubicBezTo>
                        <a:pt x="47916" y="29308"/>
                        <a:pt x="50215" y="23562"/>
                        <a:pt x="50427" y="22956"/>
                      </a:cubicBezTo>
                      <a:cubicBezTo>
                        <a:pt x="50974" y="21466"/>
                        <a:pt x="50944" y="19004"/>
                        <a:pt x="52129" y="17880"/>
                      </a:cubicBezTo>
                      <a:cubicBezTo>
                        <a:pt x="52281" y="17728"/>
                        <a:pt x="52494" y="17576"/>
                        <a:pt x="52615" y="17393"/>
                      </a:cubicBezTo>
                      <a:cubicBezTo>
                        <a:pt x="52950" y="16785"/>
                        <a:pt x="52372" y="16086"/>
                        <a:pt x="51764" y="15782"/>
                      </a:cubicBezTo>
                      <a:cubicBezTo>
                        <a:pt x="48512" y="14141"/>
                        <a:pt x="45442" y="11618"/>
                        <a:pt x="42190" y="9764"/>
                      </a:cubicBezTo>
                      <a:cubicBezTo>
                        <a:pt x="38573" y="7758"/>
                        <a:pt x="34864" y="5843"/>
                        <a:pt x="31126" y="4110"/>
                      </a:cubicBezTo>
                      <a:cubicBezTo>
                        <a:pt x="29272" y="3259"/>
                        <a:pt x="27417" y="2408"/>
                        <a:pt x="25472" y="1831"/>
                      </a:cubicBezTo>
                      <a:cubicBezTo>
                        <a:pt x="22858" y="1010"/>
                        <a:pt x="20122" y="645"/>
                        <a:pt x="17387" y="372"/>
                      </a:cubicBezTo>
                      <a:cubicBezTo>
                        <a:pt x="14991" y="142"/>
                        <a:pt x="12587" y="1"/>
                        <a:pt x="10184"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1"/>
                <p:cNvSpPr/>
                <p:nvPr/>
              </p:nvSpPr>
              <p:spPr>
                <a:xfrm flipH="1">
                  <a:off x="8009666" y="3700528"/>
                  <a:ext cx="34" cy="690823"/>
                </a:xfrm>
                <a:custGeom>
                  <a:avLst/>
                  <a:gdLst/>
                  <a:ahLst/>
                  <a:cxnLst/>
                  <a:rect l="l" t="t" r="r" b="b"/>
                  <a:pathLst>
                    <a:path w="1" h="20123" fill="none" extrusionOk="0">
                      <a:moveTo>
                        <a:pt x="0" y="20123"/>
                      </a:moveTo>
                      <a:lnTo>
                        <a:pt x="0" y="1"/>
                      </a:ln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flipH="1">
                  <a:off x="7611061" y="1873568"/>
                  <a:ext cx="440385" cy="637508"/>
                </a:xfrm>
                <a:custGeom>
                  <a:avLst/>
                  <a:gdLst/>
                  <a:ahLst/>
                  <a:cxnLst/>
                  <a:rect l="l" t="t" r="r" b="b"/>
                  <a:pathLst>
                    <a:path w="12828" h="18570" extrusionOk="0">
                      <a:moveTo>
                        <a:pt x="9313" y="0"/>
                      </a:moveTo>
                      <a:cubicBezTo>
                        <a:pt x="7026" y="0"/>
                        <a:pt x="4588" y="2467"/>
                        <a:pt x="4074" y="4676"/>
                      </a:cubicBezTo>
                      <a:cubicBezTo>
                        <a:pt x="3922" y="5375"/>
                        <a:pt x="3861" y="6105"/>
                        <a:pt x="3739" y="6834"/>
                      </a:cubicBezTo>
                      <a:cubicBezTo>
                        <a:pt x="3709" y="7077"/>
                        <a:pt x="3648" y="7351"/>
                        <a:pt x="3557" y="7594"/>
                      </a:cubicBezTo>
                      <a:cubicBezTo>
                        <a:pt x="3374" y="8141"/>
                        <a:pt x="3101" y="8658"/>
                        <a:pt x="2858" y="9144"/>
                      </a:cubicBezTo>
                      <a:cubicBezTo>
                        <a:pt x="2159" y="10421"/>
                        <a:pt x="1490" y="11698"/>
                        <a:pt x="791" y="12974"/>
                      </a:cubicBezTo>
                      <a:cubicBezTo>
                        <a:pt x="426" y="13704"/>
                        <a:pt x="1" y="14494"/>
                        <a:pt x="92" y="15315"/>
                      </a:cubicBezTo>
                      <a:cubicBezTo>
                        <a:pt x="183" y="16166"/>
                        <a:pt x="791" y="16895"/>
                        <a:pt x="1490" y="17321"/>
                      </a:cubicBezTo>
                      <a:cubicBezTo>
                        <a:pt x="2250" y="17807"/>
                        <a:pt x="3131" y="18081"/>
                        <a:pt x="3982" y="18354"/>
                      </a:cubicBezTo>
                      <a:cubicBezTo>
                        <a:pt x="4384" y="18467"/>
                        <a:pt x="4729" y="18570"/>
                        <a:pt x="5028" y="18570"/>
                      </a:cubicBezTo>
                      <a:cubicBezTo>
                        <a:pt x="5452" y="18570"/>
                        <a:pt x="5782" y="18363"/>
                        <a:pt x="6049" y="17685"/>
                      </a:cubicBezTo>
                      <a:cubicBezTo>
                        <a:pt x="6748" y="15710"/>
                        <a:pt x="7387" y="13734"/>
                        <a:pt x="7964" y="11758"/>
                      </a:cubicBezTo>
                      <a:cubicBezTo>
                        <a:pt x="8025" y="11546"/>
                        <a:pt x="8086" y="11333"/>
                        <a:pt x="8238" y="11150"/>
                      </a:cubicBezTo>
                      <a:cubicBezTo>
                        <a:pt x="8937" y="10208"/>
                        <a:pt x="10639" y="10968"/>
                        <a:pt x="11551" y="10026"/>
                      </a:cubicBezTo>
                      <a:cubicBezTo>
                        <a:pt x="12524" y="8992"/>
                        <a:pt x="12828" y="7108"/>
                        <a:pt x="12828" y="5710"/>
                      </a:cubicBezTo>
                      <a:cubicBezTo>
                        <a:pt x="12828" y="4251"/>
                        <a:pt x="12797" y="2670"/>
                        <a:pt x="11946" y="1485"/>
                      </a:cubicBezTo>
                      <a:cubicBezTo>
                        <a:pt x="11195" y="429"/>
                        <a:pt x="10267" y="0"/>
                        <a:pt x="9313"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flipH="1">
                  <a:off x="7754015" y="2261844"/>
                  <a:ext cx="673074" cy="1071405"/>
                </a:xfrm>
                <a:custGeom>
                  <a:avLst/>
                  <a:gdLst/>
                  <a:ahLst/>
                  <a:cxnLst/>
                  <a:rect l="l" t="t" r="r" b="b"/>
                  <a:pathLst>
                    <a:path w="19606" h="31209" extrusionOk="0">
                      <a:moveTo>
                        <a:pt x="12337" y="0"/>
                      </a:moveTo>
                      <a:cubicBezTo>
                        <a:pt x="12180" y="0"/>
                        <a:pt x="12019" y="17"/>
                        <a:pt x="11854" y="53"/>
                      </a:cubicBezTo>
                      <a:cubicBezTo>
                        <a:pt x="11216" y="205"/>
                        <a:pt x="10669" y="539"/>
                        <a:pt x="10122" y="904"/>
                      </a:cubicBezTo>
                      <a:cubicBezTo>
                        <a:pt x="6778" y="3214"/>
                        <a:pt x="4590" y="6862"/>
                        <a:pt x="2796" y="10540"/>
                      </a:cubicBezTo>
                      <a:cubicBezTo>
                        <a:pt x="1854" y="12546"/>
                        <a:pt x="973" y="14613"/>
                        <a:pt x="426" y="16771"/>
                      </a:cubicBezTo>
                      <a:cubicBezTo>
                        <a:pt x="182" y="17895"/>
                        <a:pt x="0" y="19050"/>
                        <a:pt x="243" y="20175"/>
                      </a:cubicBezTo>
                      <a:cubicBezTo>
                        <a:pt x="426" y="21117"/>
                        <a:pt x="912" y="21999"/>
                        <a:pt x="1429" y="22819"/>
                      </a:cubicBezTo>
                      <a:cubicBezTo>
                        <a:pt x="2493" y="24491"/>
                        <a:pt x="3769" y="26072"/>
                        <a:pt x="4894" y="27713"/>
                      </a:cubicBezTo>
                      <a:cubicBezTo>
                        <a:pt x="5866" y="29172"/>
                        <a:pt x="7538" y="30358"/>
                        <a:pt x="9240" y="30844"/>
                      </a:cubicBezTo>
                      <a:cubicBezTo>
                        <a:pt x="9970" y="31087"/>
                        <a:pt x="11186" y="31209"/>
                        <a:pt x="11976" y="31209"/>
                      </a:cubicBezTo>
                      <a:cubicBezTo>
                        <a:pt x="13070" y="31209"/>
                        <a:pt x="13496" y="30631"/>
                        <a:pt x="14225" y="29841"/>
                      </a:cubicBezTo>
                      <a:cubicBezTo>
                        <a:pt x="14772" y="29111"/>
                        <a:pt x="15411" y="28473"/>
                        <a:pt x="15958" y="27713"/>
                      </a:cubicBezTo>
                      <a:cubicBezTo>
                        <a:pt x="16475" y="26953"/>
                        <a:pt x="16900" y="26133"/>
                        <a:pt x="17386" y="25342"/>
                      </a:cubicBezTo>
                      <a:cubicBezTo>
                        <a:pt x="17417" y="25281"/>
                        <a:pt x="17447" y="25221"/>
                        <a:pt x="17417" y="25160"/>
                      </a:cubicBezTo>
                      <a:cubicBezTo>
                        <a:pt x="17386" y="25130"/>
                        <a:pt x="17326" y="25099"/>
                        <a:pt x="17265" y="25099"/>
                      </a:cubicBezTo>
                      <a:lnTo>
                        <a:pt x="16748" y="25099"/>
                      </a:lnTo>
                      <a:cubicBezTo>
                        <a:pt x="16839" y="24978"/>
                        <a:pt x="16870" y="24795"/>
                        <a:pt x="16778" y="24643"/>
                      </a:cubicBezTo>
                      <a:cubicBezTo>
                        <a:pt x="16712" y="24554"/>
                        <a:pt x="16596" y="24498"/>
                        <a:pt x="16479" y="24498"/>
                      </a:cubicBezTo>
                      <a:cubicBezTo>
                        <a:pt x="16437" y="24498"/>
                        <a:pt x="16394" y="24505"/>
                        <a:pt x="16353" y="24522"/>
                      </a:cubicBezTo>
                      <a:cubicBezTo>
                        <a:pt x="16505" y="24096"/>
                        <a:pt x="16657" y="23701"/>
                        <a:pt x="16809" y="23306"/>
                      </a:cubicBezTo>
                      <a:cubicBezTo>
                        <a:pt x="17143" y="22515"/>
                        <a:pt x="17447" y="21725"/>
                        <a:pt x="17812" y="20935"/>
                      </a:cubicBezTo>
                      <a:cubicBezTo>
                        <a:pt x="18572" y="19172"/>
                        <a:pt x="19605" y="17257"/>
                        <a:pt x="19544" y="15281"/>
                      </a:cubicBezTo>
                      <a:cubicBezTo>
                        <a:pt x="19544" y="13914"/>
                        <a:pt x="18450" y="13336"/>
                        <a:pt x="18055" y="12181"/>
                      </a:cubicBezTo>
                      <a:cubicBezTo>
                        <a:pt x="17569" y="10692"/>
                        <a:pt x="17022" y="9202"/>
                        <a:pt x="16687" y="7652"/>
                      </a:cubicBezTo>
                      <a:cubicBezTo>
                        <a:pt x="16505" y="6862"/>
                        <a:pt x="16353" y="6041"/>
                        <a:pt x="16201" y="5251"/>
                      </a:cubicBezTo>
                      <a:cubicBezTo>
                        <a:pt x="15927" y="3913"/>
                        <a:pt x="18237" y="4096"/>
                        <a:pt x="17447" y="2971"/>
                      </a:cubicBezTo>
                      <a:cubicBezTo>
                        <a:pt x="16930" y="2242"/>
                        <a:pt x="15836" y="1725"/>
                        <a:pt x="15107" y="1239"/>
                      </a:cubicBezTo>
                      <a:cubicBezTo>
                        <a:pt x="14236" y="711"/>
                        <a:pt x="13366" y="0"/>
                        <a:pt x="12337"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flipH="1">
                  <a:off x="6777345" y="4037583"/>
                  <a:ext cx="203474" cy="408046"/>
                </a:xfrm>
                <a:custGeom>
                  <a:avLst/>
                  <a:gdLst/>
                  <a:ahLst/>
                  <a:cxnLst/>
                  <a:rect l="l" t="t" r="r" b="b"/>
                  <a:pathLst>
                    <a:path w="5927" h="11886" extrusionOk="0">
                      <a:moveTo>
                        <a:pt x="5715" y="1"/>
                      </a:moveTo>
                      <a:lnTo>
                        <a:pt x="5715" y="1"/>
                      </a:lnTo>
                      <a:cubicBezTo>
                        <a:pt x="5654" y="31"/>
                        <a:pt x="5563" y="31"/>
                        <a:pt x="5502" y="61"/>
                      </a:cubicBezTo>
                      <a:cubicBezTo>
                        <a:pt x="3648" y="396"/>
                        <a:pt x="1824" y="791"/>
                        <a:pt x="1" y="1216"/>
                      </a:cubicBezTo>
                      <a:cubicBezTo>
                        <a:pt x="456" y="4013"/>
                        <a:pt x="1034" y="6779"/>
                        <a:pt x="1490" y="9423"/>
                      </a:cubicBezTo>
                      <a:cubicBezTo>
                        <a:pt x="1551" y="9758"/>
                        <a:pt x="1824" y="10122"/>
                        <a:pt x="1885" y="10457"/>
                      </a:cubicBezTo>
                      <a:cubicBezTo>
                        <a:pt x="1976" y="11034"/>
                        <a:pt x="1490" y="11186"/>
                        <a:pt x="1946" y="11551"/>
                      </a:cubicBezTo>
                      <a:cubicBezTo>
                        <a:pt x="2311" y="11825"/>
                        <a:pt x="2827" y="11855"/>
                        <a:pt x="3283" y="11885"/>
                      </a:cubicBezTo>
                      <a:cubicBezTo>
                        <a:pt x="3302" y="11886"/>
                        <a:pt x="3321" y="11886"/>
                        <a:pt x="3340" y="11886"/>
                      </a:cubicBezTo>
                      <a:cubicBezTo>
                        <a:pt x="5629" y="11886"/>
                        <a:pt x="5926" y="10045"/>
                        <a:pt x="5745" y="8055"/>
                      </a:cubicBezTo>
                      <a:cubicBezTo>
                        <a:pt x="5502" y="5350"/>
                        <a:pt x="5593" y="2706"/>
                        <a:pt x="5715"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flipH="1">
                  <a:off x="6651058" y="3153439"/>
                  <a:ext cx="1487004" cy="1117922"/>
                </a:xfrm>
                <a:custGeom>
                  <a:avLst/>
                  <a:gdLst/>
                  <a:ahLst/>
                  <a:cxnLst/>
                  <a:rect l="l" t="t" r="r" b="b"/>
                  <a:pathLst>
                    <a:path w="43315" h="32564" extrusionOk="0">
                      <a:moveTo>
                        <a:pt x="26758" y="0"/>
                      </a:moveTo>
                      <a:cubicBezTo>
                        <a:pt x="26562" y="0"/>
                        <a:pt x="26366" y="4"/>
                        <a:pt x="26171" y="10"/>
                      </a:cubicBezTo>
                      <a:cubicBezTo>
                        <a:pt x="18724" y="70"/>
                        <a:pt x="11399" y="1681"/>
                        <a:pt x="4134" y="3292"/>
                      </a:cubicBezTo>
                      <a:cubicBezTo>
                        <a:pt x="2797" y="3566"/>
                        <a:pt x="1308" y="3718"/>
                        <a:pt x="700" y="5025"/>
                      </a:cubicBezTo>
                      <a:cubicBezTo>
                        <a:pt x="61" y="6362"/>
                        <a:pt x="1" y="8095"/>
                        <a:pt x="548" y="9493"/>
                      </a:cubicBezTo>
                      <a:cubicBezTo>
                        <a:pt x="1581" y="12137"/>
                        <a:pt x="4803" y="12745"/>
                        <a:pt x="7326" y="13262"/>
                      </a:cubicBezTo>
                      <a:cubicBezTo>
                        <a:pt x="8876" y="13596"/>
                        <a:pt x="10487" y="13657"/>
                        <a:pt x="12098" y="13718"/>
                      </a:cubicBezTo>
                      <a:cubicBezTo>
                        <a:pt x="15989" y="13870"/>
                        <a:pt x="19879" y="14052"/>
                        <a:pt x="23770" y="14204"/>
                      </a:cubicBezTo>
                      <a:cubicBezTo>
                        <a:pt x="24044" y="14235"/>
                        <a:pt x="24378" y="14235"/>
                        <a:pt x="24591" y="14447"/>
                      </a:cubicBezTo>
                      <a:cubicBezTo>
                        <a:pt x="24743" y="14569"/>
                        <a:pt x="24834" y="14751"/>
                        <a:pt x="24925" y="14934"/>
                      </a:cubicBezTo>
                      <a:cubicBezTo>
                        <a:pt x="27418" y="20587"/>
                        <a:pt x="28177" y="27518"/>
                        <a:pt x="31643" y="32563"/>
                      </a:cubicBezTo>
                      <a:cubicBezTo>
                        <a:pt x="33345" y="32259"/>
                        <a:pt x="35017" y="31773"/>
                        <a:pt x="36688" y="31347"/>
                      </a:cubicBezTo>
                      <a:cubicBezTo>
                        <a:pt x="38998" y="30770"/>
                        <a:pt x="41187" y="29949"/>
                        <a:pt x="43315" y="28916"/>
                      </a:cubicBezTo>
                      <a:cubicBezTo>
                        <a:pt x="43315" y="28186"/>
                        <a:pt x="42828" y="27335"/>
                        <a:pt x="42615" y="26636"/>
                      </a:cubicBezTo>
                      <a:cubicBezTo>
                        <a:pt x="42038" y="25056"/>
                        <a:pt x="41460" y="23475"/>
                        <a:pt x="40852" y="21894"/>
                      </a:cubicBezTo>
                      <a:cubicBezTo>
                        <a:pt x="39363" y="17913"/>
                        <a:pt x="37904" y="13961"/>
                        <a:pt x="36384" y="9979"/>
                      </a:cubicBezTo>
                      <a:cubicBezTo>
                        <a:pt x="35594" y="7882"/>
                        <a:pt x="34773" y="5754"/>
                        <a:pt x="33527" y="3870"/>
                      </a:cubicBezTo>
                      <a:cubicBezTo>
                        <a:pt x="32524" y="2320"/>
                        <a:pt x="31126" y="891"/>
                        <a:pt x="29333" y="344"/>
                      </a:cubicBezTo>
                      <a:cubicBezTo>
                        <a:pt x="28513" y="71"/>
                        <a:pt x="27633" y="0"/>
                        <a:pt x="26758"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flipH="1">
                  <a:off x="7340812" y="2015180"/>
                  <a:ext cx="429949" cy="849839"/>
                </a:xfrm>
                <a:custGeom>
                  <a:avLst/>
                  <a:gdLst/>
                  <a:ahLst/>
                  <a:cxnLst/>
                  <a:rect l="l" t="t" r="r" b="b"/>
                  <a:pathLst>
                    <a:path w="12524" h="24755" extrusionOk="0">
                      <a:moveTo>
                        <a:pt x="5675" y="1"/>
                      </a:moveTo>
                      <a:cubicBezTo>
                        <a:pt x="5511" y="1"/>
                        <a:pt x="5374" y="167"/>
                        <a:pt x="5290" y="308"/>
                      </a:cubicBezTo>
                      <a:cubicBezTo>
                        <a:pt x="4925" y="794"/>
                        <a:pt x="4591" y="1281"/>
                        <a:pt x="4256" y="1767"/>
                      </a:cubicBezTo>
                      <a:cubicBezTo>
                        <a:pt x="4104" y="2010"/>
                        <a:pt x="3983" y="2253"/>
                        <a:pt x="3800" y="2466"/>
                      </a:cubicBezTo>
                      <a:cubicBezTo>
                        <a:pt x="3740" y="2557"/>
                        <a:pt x="3405" y="3013"/>
                        <a:pt x="3344" y="3013"/>
                      </a:cubicBezTo>
                      <a:cubicBezTo>
                        <a:pt x="3253" y="3013"/>
                        <a:pt x="3193" y="3044"/>
                        <a:pt x="3101" y="3044"/>
                      </a:cubicBezTo>
                      <a:cubicBezTo>
                        <a:pt x="3071" y="3013"/>
                        <a:pt x="3071" y="2983"/>
                        <a:pt x="3101" y="2922"/>
                      </a:cubicBezTo>
                      <a:cubicBezTo>
                        <a:pt x="3466" y="2162"/>
                        <a:pt x="3983" y="1433"/>
                        <a:pt x="4500" y="734"/>
                      </a:cubicBezTo>
                      <a:cubicBezTo>
                        <a:pt x="4591" y="612"/>
                        <a:pt x="4682" y="460"/>
                        <a:pt x="4621" y="308"/>
                      </a:cubicBezTo>
                      <a:cubicBezTo>
                        <a:pt x="4580" y="204"/>
                        <a:pt x="4467" y="157"/>
                        <a:pt x="4361" y="157"/>
                      </a:cubicBezTo>
                      <a:cubicBezTo>
                        <a:pt x="4312" y="157"/>
                        <a:pt x="4264" y="167"/>
                        <a:pt x="4226" y="186"/>
                      </a:cubicBezTo>
                      <a:cubicBezTo>
                        <a:pt x="3679" y="399"/>
                        <a:pt x="3375" y="1098"/>
                        <a:pt x="3071" y="1554"/>
                      </a:cubicBezTo>
                      <a:cubicBezTo>
                        <a:pt x="2554" y="2375"/>
                        <a:pt x="2220" y="3287"/>
                        <a:pt x="1825" y="4168"/>
                      </a:cubicBezTo>
                      <a:cubicBezTo>
                        <a:pt x="1794" y="4290"/>
                        <a:pt x="1703" y="4411"/>
                        <a:pt x="1612" y="4411"/>
                      </a:cubicBezTo>
                      <a:cubicBezTo>
                        <a:pt x="1551" y="4381"/>
                        <a:pt x="1490" y="4351"/>
                        <a:pt x="1460" y="4320"/>
                      </a:cubicBezTo>
                      <a:cubicBezTo>
                        <a:pt x="700" y="3500"/>
                        <a:pt x="1217" y="2375"/>
                        <a:pt x="761" y="1493"/>
                      </a:cubicBezTo>
                      <a:cubicBezTo>
                        <a:pt x="730" y="1433"/>
                        <a:pt x="700" y="1341"/>
                        <a:pt x="639" y="1311"/>
                      </a:cubicBezTo>
                      <a:cubicBezTo>
                        <a:pt x="618" y="1306"/>
                        <a:pt x="596" y="1303"/>
                        <a:pt x="575" y="1303"/>
                      </a:cubicBezTo>
                      <a:cubicBezTo>
                        <a:pt x="476" y="1303"/>
                        <a:pt x="380" y="1358"/>
                        <a:pt x="305" y="1433"/>
                      </a:cubicBezTo>
                      <a:cubicBezTo>
                        <a:pt x="244" y="1524"/>
                        <a:pt x="214" y="1645"/>
                        <a:pt x="214" y="1767"/>
                      </a:cubicBezTo>
                      <a:cubicBezTo>
                        <a:pt x="1" y="3439"/>
                        <a:pt x="1" y="5779"/>
                        <a:pt x="578" y="7360"/>
                      </a:cubicBezTo>
                      <a:cubicBezTo>
                        <a:pt x="852" y="8150"/>
                        <a:pt x="1308" y="8819"/>
                        <a:pt x="1582" y="9609"/>
                      </a:cubicBezTo>
                      <a:cubicBezTo>
                        <a:pt x="1825" y="10430"/>
                        <a:pt x="2220" y="11190"/>
                        <a:pt x="2585" y="11980"/>
                      </a:cubicBezTo>
                      <a:cubicBezTo>
                        <a:pt x="3496" y="14108"/>
                        <a:pt x="4621" y="16205"/>
                        <a:pt x="5259" y="18485"/>
                      </a:cubicBezTo>
                      <a:cubicBezTo>
                        <a:pt x="5563" y="19488"/>
                        <a:pt x="5746" y="20551"/>
                        <a:pt x="6141" y="21524"/>
                      </a:cubicBezTo>
                      <a:cubicBezTo>
                        <a:pt x="6536" y="22558"/>
                        <a:pt x="7205" y="23165"/>
                        <a:pt x="7843" y="23986"/>
                      </a:cubicBezTo>
                      <a:cubicBezTo>
                        <a:pt x="8250" y="24519"/>
                        <a:pt x="8877" y="24755"/>
                        <a:pt x="9527" y="24755"/>
                      </a:cubicBezTo>
                      <a:cubicBezTo>
                        <a:pt x="10285" y="24755"/>
                        <a:pt x="11074" y="24435"/>
                        <a:pt x="11582" y="23895"/>
                      </a:cubicBezTo>
                      <a:cubicBezTo>
                        <a:pt x="12250" y="23226"/>
                        <a:pt x="12524" y="22223"/>
                        <a:pt x="12494" y="21281"/>
                      </a:cubicBezTo>
                      <a:cubicBezTo>
                        <a:pt x="12402" y="18940"/>
                        <a:pt x="10639" y="16752"/>
                        <a:pt x="9393" y="14898"/>
                      </a:cubicBezTo>
                      <a:cubicBezTo>
                        <a:pt x="8481" y="13530"/>
                        <a:pt x="7478" y="12223"/>
                        <a:pt x="6536" y="10886"/>
                      </a:cubicBezTo>
                      <a:cubicBezTo>
                        <a:pt x="6050" y="10217"/>
                        <a:pt x="5594" y="9548"/>
                        <a:pt x="5199" y="8819"/>
                      </a:cubicBezTo>
                      <a:cubicBezTo>
                        <a:pt x="5016" y="8545"/>
                        <a:pt x="4864" y="8241"/>
                        <a:pt x="4652" y="7998"/>
                      </a:cubicBezTo>
                      <a:cubicBezTo>
                        <a:pt x="4469" y="7816"/>
                        <a:pt x="4287" y="7573"/>
                        <a:pt x="4378" y="7299"/>
                      </a:cubicBezTo>
                      <a:cubicBezTo>
                        <a:pt x="4408" y="7208"/>
                        <a:pt x="4469" y="7117"/>
                        <a:pt x="4530" y="7025"/>
                      </a:cubicBezTo>
                      <a:cubicBezTo>
                        <a:pt x="5442" y="5901"/>
                        <a:pt x="5959" y="4533"/>
                        <a:pt x="6840" y="3378"/>
                      </a:cubicBezTo>
                      <a:cubicBezTo>
                        <a:pt x="7083" y="3044"/>
                        <a:pt x="7387" y="2709"/>
                        <a:pt x="7509" y="2314"/>
                      </a:cubicBezTo>
                      <a:cubicBezTo>
                        <a:pt x="7569" y="2101"/>
                        <a:pt x="7569" y="1797"/>
                        <a:pt x="7357" y="1737"/>
                      </a:cubicBezTo>
                      <a:cubicBezTo>
                        <a:pt x="7317" y="1722"/>
                        <a:pt x="7279" y="1715"/>
                        <a:pt x="7242" y="1715"/>
                      </a:cubicBezTo>
                      <a:cubicBezTo>
                        <a:pt x="7055" y="1715"/>
                        <a:pt x="6906" y="1893"/>
                        <a:pt x="6779" y="2071"/>
                      </a:cubicBezTo>
                      <a:cubicBezTo>
                        <a:pt x="6384" y="2679"/>
                        <a:pt x="5959" y="3256"/>
                        <a:pt x="5503" y="3834"/>
                      </a:cubicBezTo>
                      <a:cubicBezTo>
                        <a:pt x="5472" y="3895"/>
                        <a:pt x="5411" y="3955"/>
                        <a:pt x="5351" y="3955"/>
                      </a:cubicBezTo>
                      <a:cubicBezTo>
                        <a:pt x="5306" y="3972"/>
                        <a:pt x="5272" y="3980"/>
                        <a:pt x="5245" y="3980"/>
                      </a:cubicBezTo>
                      <a:cubicBezTo>
                        <a:pt x="4980" y="3980"/>
                        <a:pt x="5536" y="3223"/>
                        <a:pt x="5563" y="3196"/>
                      </a:cubicBezTo>
                      <a:cubicBezTo>
                        <a:pt x="5807" y="2892"/>
                        <a:pt x="6080" y="2618"/>
                        <a:pt x="6323" y="2314"/>
                      </a:cubicBezTo>
                      <a:cubicBezTo>
                        <a:pt x="6627" y="1858"/>
                        <a:pt x="7114" y="1311"/>
                        <a:pt x="7114" y="734"/>
                      </a:cubicBezTo>
                      <a:cubicBezTo>
                        <a:pt x="7114" y="642"/>
                        <a:pt x="7114" y="551"/>
                        <a:pt x="7083" y="460"/>
                      </a:cubicBezTo>
                      <a:cubicBezTo>
                        <a:pt x="7053" y="430"/>
                        <a:pt x="7022" y="399"/>
                        <a:pt x="6992" y="369"/>
                      </a:cubicBezTo>
                      <a:cubicBezTo>
                        <a:pt x="6963" y="355"/>
                        <a:pt x="6932" y="349"/>
                        <a:pt x="6900" y="349"/>
                      </a:cubicBezTo>
                      <a:cubicBezTo>
                        <a:pt x="6430" y="349"/>
                        <a:pt x="5671" y="1724"/>
                        <a:pt x="5472" y="1980"/>
                      </a:cubicBezTo>
                      <a:cubicBezTo>
                        <a:pt x="5414" y="2067"/>
                        <a:pt x="4497" y="3234"/>
                        <a:pt x="4335" y="3234"/>
                      </a:cubicBezTo>
                      <a:cubicBezTo>
                        <a:pt x="4327" y="3234"/>
                        <a:pt x="4321" y="3231"/>
                        <a:pt x="4317" y="3226"/>
                      </a:cubicBezTo>
                      <a:cubicBezTo>
                        <a:pt x="4256" y="3135"/>
                        <a:pt x="4621" y="2740"/>
                        <a:pt x="4682" y="2648"/>
                      </a:cubicBezTo>
                      <a:cubicBezTo>
                        <a:pt x="4986" y="2253"/>
                        <a:pt x="5290" y="1828"/>
                        <a:pt x="5533" y="1372"/>
                      </a:cubicBezTo>
                      <a:cubicBezTo>
                        <a:pt x="5685" y="1159"/>
                        <a:pt x="6414" y="95"/>
                        <a:pt x="5715" y="4"/>
                      </a:cubicBezTo>
                      <a:cubicBezTo>
                        <a:pt x="5702" y="2"/>
                        <a:pt x="5688" y="1"/>
                        <a:pt x="5675"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flipH="1">
                  <a:off x="7328284" y="2318901"/>
                  <a:ext cx="640735" cy="575680"/>
                </a:xfrm>
                <a:custGeom>
                  <a:avLst/>
                  <a:gdLst/>
                  <a:ahLst/>
                  <a:cxnLst/>
                  <a:rect l="l" t="t" r="r" b="b"/>
                  <a:pathLst>
                    <a:path w="18664" h="16769" extrusionOk="0">
                      <a:moveTo>
                        <a:pt x="1703" y="1"/>
                      </a:moveTo>
                      <a:cubicBezTo>
                        <a:pt x="1641" y="1"/>
                        <a:pt x="1580" y="10"/>
                        <a:pt x="1521" y="33"/>
                      </a:cubicBezTo>
                      <a:cubicBezTo>
                        <a:pt x="1095" y="184"/>
                        <a:pt x="1095" y="792"/>
                        <a:pt x="1125" y="1248"/>
                      </a:cubicBezTo>
                      <a:cubicBezTo>
                        <a:pt x="1125" y="2099"/>
                        <a:pt x="821" y="2890"/>
                        <a:pt x="609" y="3710"/>
                      </a:cubicBezTo>
                      <a:cubicBezTo>
                        <a:pt x="1" y="6416"/>
                        <a:pt x="730" y="9303"/>
                        <a:pt x="2645" y="11279"/>
                      </a:cubicBezTo>
                      <a:cubicBezTo>
                        <a:pt x="3344" y="11978"/>
                        <a:pt x="4135" y="12586"/>
                        <a:pt x="4986" y="13103"/>
                      </a:cubicBezTo>
                      <a:cubicBezTo>
                        <a:pt x="6050" y="13741"/>
                        <a:pt x="7174" y="14258"/>
                        <a:pt x="8329" y="14744"/>
                      </a:cubicBezTo>
                      <a:cubicBezTo>
                        <a:pt x="10054" y="15469"/>
                        <a:pt x="12559" y="16769"/>
                        <a:pt x="14696" y="16769"/>
                      </a:cubicBezTo>
                      <a:cubicBezTo>
                        <a:pt x="15158" y="16769"/>
                        <a:pt x="15603" y="16708"/>
                        <a:pt x="16019" y="16568"/>
                      </a:cubicBezTo>
                      <a:cubicBezTo>
                        <a:pt x="16992" y="16264"/>
                        <a:pt x="17813" y="15504"/>
                        <a:pt x="18269" y="14592"/>
                      </a:cubicBezTo>
                      <a:cubicBezTo>
                        <a:pt x="18390" y="14318"/>
                        <a:pt x="18481" y="14045"/>
                        <a:pt x="18512" y="13741"/>
                      </a:cubicBezTo>
                      <a:cubicBezTo>
                        <a:pt x="18664" y="11522"/>
                        <a:pt x="16354" y="10002"/>
                        <a:pt x="14834" y="8786"/>
                      </a:cubicBezTo>
                      <a:cubicBezTo>
                        <a:pt x="13952" y="8057"/>
                        <a:pt x="12737" y="7631"/>
                        <a:pt x="11734" y="7024"/>
                      </a:cubicBezTo>
                      <a:cubicBezTo>
                        <a:pt x="8390" y="4957"/>
                        <a:pt x="5806" y="1978"/>
                        <a:pt x="2280" y="184"/>
                      </a:cubicBezTo>
                      <a:cubicBezTo>
                        <a:pt x="2097" y="93"/>
                        <a:pt x="1895" y="1"/>
                        <a:pt x="1703"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flipH="1">
                  <a:off x="7379409" y="2580876"/>
                  <a:ext cx="1250127" cy="1219814"/>
                </a:xfrm>
                <a:custGeom>
                  <a:avLst/>
                  <a:gdLst/>
                  <a:ahLst/>
                  <a:cxnLst/>
                  <a:rect l="l" t="t" r="r" b="b"/>
                  <a:pathLst>
                    <a:path w="36415" h="35532" extrusionOk="0">
                      <a:moveTo>
                        <a:pt x="4165" y="0"/>
                      </a:moveTo>
                      <a:cubicBezTo>
                        <a:pt x="0" y="7934"/>
                        <a:pt x="547" y="26080"/>
                        <a:pt x="10517" y="32584"/>
                      </a:cubicBezTo>
                      <a:cubicBezTo>
                        <a:pt x="13752" y="34698"/>
                        <a:pt x="17670" y="35532"/>
                        <a:pt x="21519" y="35532"/>
                      </a:cubicBezTo>
                      <a:cubicBezTo>
                        <a:pt x="22264" y="35532"/>
                        <a:pt x="23005" y="35501"/>
                        <a:pt x="23739" y="35442"/>
                      </a:cubicBezTo>
                      <a:cubicBezTo>
                        <a:pt x="26171" y="35259"/>
                        <a:pt x="28572" y="34712"/>
                        <a:pt x="30882" y="33891"/>
                      </a:cubicBezTo>
                      <a:cubicBezTo>
                        <a:pt x="31642" y="33618"/>
                        <a:pt x="34651" y="32676"/>
                        <a:pt x="36414" y="31156"/>
                      </a:cubicBezTo>
                      <a:cubicBezTo>
                        <a:pt x="36080" y="31034"/>
                        <a:pt x="35746" y="30882"/>
                        <a:pt x="35411" y="30730"/>
                      </a:cubicBezTo>
                      <a:cubicBezTo>
                        <a:pt x="31885" y="29150"/>
                        <a:pt x="28481" y="27296"/>
                        <a:pt x="25350" y="25016"/>
                      </a:cubicBezTo>
                      <a:cubicBezTo>
                        <a:pt x="23648" y="23770"/>
                        <a:pt x="22068" y="22372"/>
                        <a:pt x="20517" y="20943"/>
                      </a:cubicBezTo>
                      <a:cubicBezTo>
                        <a:pt x="18998" y="19545"/>
                        <a:pt x="17478" y="18086"/>
                        <a:pt x="15988" y="16627"/>
                      </a:cubicBezTo>
                      <a:cubicBezTo>
                        <a:pt x="10821" y="11460"/>
                        <a:pt x="6991" y="6809"/>
                        <a:pt x="4165"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flipH="1">
                  <a:off x="7283407" y="3526267"/>
                  <a:ext cx="8377" cy="111710"/>
                </a:xfrm>
                <a:custGeom>
                  <a:avLst/>
                  <a:gdLst/>
                  <a:ahLst/>
                  <a:cxnLst/>
                  <a:rect l="l" t="t" r="r" b="b"/>
                  <a:pathLst>
                    <a:path w="244" h="3254" fill="none" extrusionOk="0">
                      <a:moveTo>
                        <a:pt x="122" y="3253"/>
                      </a:moveTo>
                      <a:cubicBezTo>
                        <a:pt x="1" y="2159"/>
                        <a:pt x="61" y="1065"/>
                        <a:pt x="244" y="1"/>
                      </a:cubicBez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1"/>
                <p:cNvSpPr/>
                <p:nvPr/>
              </p:nvSpPr>
              <p:spPr>
                <a:xfrm flipH="1">
                  <a:off x="7856279" y="3100536"/>
                  <a:ext cx="91867" cy="58464"/>
                </a:xfrm>
                <a:custGeom>
                  <a:avLst/>
                  <a:gdLst/>
                  <a:ahLst/>
                  <a:cxnLst/>
                  <a:rect l="l" t="t" r="r" b="b"/>
                  <a:pathLst>
                    <a:path w="2676" h="1703" fill="none" extrusionOk="0">
                      <a:moveTo>
                        <a:pt x="2676" y="0"/>
                      </a:moveTo>
                      <a:cubicBezTo>
                        <a:pt x="2463" y="396"/>
                        <a:pt x="2098" y="669"/>
                        <a:pt x="1703" y="912"/>
                      </a:cubicBezTo>
                      <a:cubicBezTo>
                        <a:pt x="1156" y="1216"/>
                        <a:pt x="578" y="1490"/>
                        <a:pt x="1" y="1703"/>
                      </a:cubicBez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1"/>
                <p:cNvSpPr/>
                <p:nvPr/>
              </p:nvSpPr>
              <p:spPr>
                <a:xfrm flipH="1">
                  <a:off x="6310865" y="2616340"/>
                  <a:ext cx="314119" cy="273438"/>
                </a:xfrm>
                <a:custGeom>
                  <a:avLst/>
                  <a:gdLst/>
                  <a:ahLst/>
                  <a:cxnLst/>
                  <a:rect l="l" t="t" r="r" b="b"/>
                  <a:pathLst>
                    <a:path w="9150" h="7965" extrusionOk="0">
                      <a:moveTo>
                        <a:pt x="7588" y="1243"/>
                      </a:moveTo>
                      <a:cubicBezTo>
                        <a:pt x="7903" y="1243"/>
                        <a:pt x="8151" y="1444"/>
                        <a:pt x="8298" y="1764"/>
                      </a:cubicBezTo>
                      <a:cubicBezTo>
                        <a:pt x="8450" y="2068"/>
                        <a:pt x="8542" y="2554"/>
                        <a:pt x="8238" y="2828"/>
                      </a:cubicBezTo>
                      <a:cubicBezTo>
                        <a:pt x="7934" y="3071"/>
                        <a:pt x="7539" y="3132"/>
                        <a:pt x="7174" y="3253"/>
                      </a:cubicBezTo>
                      <a:cubicBezTo>
                        <a:pt x="6627" y="3466"/>
                        <a:pt x="5958" y="3740"/>
                        <a:pt x="5502" y="4195"/>
                      </a:cubicBezTo>
                      <a:lnTo>
                        <a:pt x="5684" y="2311"/>
                      </a:lnTo>
                      <a:cubicBezTo>
                        <a:pt x="5897" y="2281"/>
                        <a:pt x="6110" y="2159"/>
                        <a:pt x="6292" y="2037"/>
                      </a:cubicBezTo>
                      <a:cubicBezTo>
                        <a:pt x="6627" y="1764"/>
                        <a:pt x="6900" y="1429"/>
                        <a:pt x="7356" y="1277"/>
                      </a:cubicBezTo>
                      <a:cubicBezTo>
                        <a:pt x="7437" y="1254"/>
                        <a:pt x="7515" y="1243"/>
                        <a:pt x="7588" y="1243"/>
                      </a:cubicBezTo>
                      <a:close/>
                      <a:moveTo>
                        <a:pt x="0" y="1"/>
                      </a:moveTo>
                      <a:lnTo>
                        <a:pt x="760" y="7965"/>
                      </a:lnTo>
                      <a:lnTo>
                        <a:pt x="5137" y="7965"/>
                      </a:lnTo>
                      <a:lnTo>
                        <a:pt x="5320" y="6110"/>
                      </a:lnTo>
                      <a:cubicBezTo>
                        <a:pt x="5507" y="6279"/>
                        <a:pt x="5740" y="6367"/>
                        <a:pt x="5977" y="6367"/>
                      </a:cubicBezTo>
                      <a:cubicBezTo>
                        <a:pt x="6125" y="6367"/>
                        <a:pt x="6274" y="6332"/>
                        <a:pt x="6414" y="6262"/>
                      </a:cubicBezTo>
                      <a:cubicBezTo>
                        <a:pt x="6704" y="6104"/>
                        <a:pt x="6513" y="5717"/>
                        <a:pt x="6239" y="5717"/>
                      </a:cubicBezTo>
                      <a:cubicBezTo>
                        <a:pt x="6198" y="5717"/>
                        <a:pt x="6154" y="5726"/>
                        <a:pt x="6110" y="5746"/>
                      </a:cubicBezTo>
                      <a:cubicBezTo>
                        <a:pt x="6061" y="5770"/>
                        <a:pt x="6012" y="5781"/>
                        <a:pt x="5965" y="5781"/>
                      </a:cubicBezTo>
                      <a:cubicBezTo>
                        <a:pt x="5725" y="5781"/>
                        <a:pt x="5537" y="5488"/>
                        <a:pt x="5563" y="5259"/>
                      </a:cubicBezTo>
                      <a:cubicBezTo>
                        <a:pt x="5563" y="4834"/>
                        <a:pt x="5928" y="4530"/>
                        <a:pt x="6262" y="4317"/>
                      </a:cubicBezTo>
                      <a:cubicBezTo>
                        <a:pt x="6627" y="4074"/>
                        <a:pt x="7052" y="3891"/>
                        <a:pt x="7478" y="3740"/>
                      </a:cubicBezTo>
                      <a:cubicBezTo>
                        <a:pt x="7812" y="3648"/>
                        <a:pt x="8177" y="3557"/>
                        <a:pt x="8481" y="3344"/>
                      </a:cubicBezTo>
                      <a:cubicBezTo>
                        <a:pt x="9150" y="2888"/>
                        <a:pt x="9089" y="1977"/>
                        <a:pt x="8694" y="1338"/>
                      </a:cubicBezTo>
                      <a:cubicBezTo>
                        <a:pt x="8437" y="917"/>
                        <a:pt x="8027" y="717"/>
                        <a:pt x="7588" y="717"/>
                      </a:cubicBezTo>
                      <a:cubicBezTo>
                        <a:pt x="7298" y="717"/>
                        <a:pt x="6996" y="804"/>
                        <a:pt x="6718" y="974"/>
                      </a:cubicBezTo>
                      <a:cubicBezTo>
                        <a:pt x="6353" y="1186"/>
                        <a:pt x="6110" y="1581"/>
                        <a:pt x="5715" y="1794"/>
                      </a:cubicBezTo>
                      <a:lnTo>
                        <a:pt x="5897" y="1"/>
                      </a:ln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flipH="1">
                  <a:off x="7550536" y="1815275"/>
                  <a:ext cx="391328" cy="350372"/>
                </a:xfrm>
                <a:custGeom>
                  <a:avLst/>
                  <a:gdLst/>
                  <a:ahLst/>
                  <a:cxnLst/>
                  <a:rect l="l" t="t" r="r" b="b"/>
                  <a:pathLst>
                    <a:path w="11399" h="10206" extrusionOk="0">
                      <a:moveTo>
                        <a:pt x="6460" y="1"/>
                      </a:moveTo>
                      <a:cubicBezTo>
                        <a:pt x="4791" y="1"/>
                        <a:pt x="3322" y="1206"/>
                        <a:pt x="2097" y="2240"/>
                      </a:cubicBezTo>
                      <a:cubicBezTo>
                        <a:pt x="1733" y="2544"/>
                        <a:pt x="1368" y="2848"/>
                        <a:pt x="1094" y="3243"/>
                      </a:cubicBezTo>
                      <a:cubicBezTo>
                        <a:pt x="790" y="3669"/>
                        <a:pt x="578" y="4125"/>
                        <a:pt x="456" y="4642"/>
                      </a:cubicBezTo>
                      <a:cubicBezTo>
                        <a:pt x="304" y="5219"/>
                        <a:pt x="243" y="5857"/>
                        <a:pt x="243" y="6465"/>
                      </a:cubicBezTo>
                      <a:cubicBezTo>
                        <a:pt x="274" y="6952"/>
                        <a:pt x="334" y="7468"/>
                        <a:pt x="243" y="7924"/>
                      </a:cubicBezTo>
                      <a:cubicBezTo>
                        <a:pt x="152" y="8228"/>
                        <a:pt x="30" y="8502"/>
                        <a:pt x="30" y="8806"/>
                      </a:cubicBezTo>
                      <a:cubicBezTo>
                        <a:pt x="1" y="9607"/>
                        <a:pt x="840" y="10205"/>
                        <a:pt x="1615" y="10205"/>
                      </a:cubicBezTo>
                      <a:cubicBezTo>
                        <a:pt x="1634" y="10205"/>
                        <a:pt x="1653" y="10205"/>
                        <a:pt x="1672" y="10204"/>
                      </a:cubicBezTo>
                      <a:cubicBezTo>
                        <a:pt x="2462" y="10174"/>
                        <a:pt x="3040" y="9778"/>
                        <a:pt x="3708" y="9414"/>
                      </a:cubicBezTo>
                      <a:cubicBezTo>
                        <a:pt x="4255" y="9140"/>
                        <a:pt x="4803" y="8988"/>
                        <a:pt x="5259" y="8532"/>
                      </a:cubicBezTo>
                      <a:cubicBezTo>
                        <a:pt x="6140" y="7712"/>
                        <a:pt x="6718" y="5614"/>
                        <a:pt x="7994" y="5371"/>
                      </a:cubicBezTo>
                      <a:cubicBezTo>
                        <a:pt x="8103" y="5354"/>
                        <a:pt x="8213" y="5349"/>
                        <a:pt x="8322" y="5349"/>
                      </a:cubicBezTo>
                      <a:cubicBezTo>
                        <a:pt x="8498" y="5349"/>
                        <a:pt x="8675" y="5363"/>
                        <a:pt x="8852" y="5363"/>
                      </a:cubicBezTo>
                      <a:cubicBezTo>
                        <a:pt x="8961" y="5363"/>
                        <a:pt x="9070" y="5357"/>
                        <a:pt x="9180" y="5341"/>
                      </a:cubicBezTo>
                      <a:cubicBezTo>
                        <a:pt x="9544" y="5310"/>
                        <a:pt x="9970" y="5006"/>
                        <a:pt x="9939" y="4611"/>
                      </a:cubicBezTo>
                      <a:cubicBezTo>
                        <a:pt x="9909" y="4490"/>
                        <a:pt x="9848" y="4338"/>
                        <a:pt x="9939" y="4246"/>
                      </a:cubicBezTo>
                      <a:cubicBezTo>
                        <a:pt x="9970" y="4216"/>
                        <a:pt x="10031" y="4186"/>
                        <a:pt x="10091" y="4155"/>
                      </a:cubicBezTo>
                      <a:cubicBezTo>
                        <a:pt x="10487" y="4003"/>
                        <a:pt x="11216" y="3517"/>
                        <a:pt x="11246" y="3031"/>
                      </a:cubicBezTo>
                      <a:cubicBezTo>
                        <a:pt x="11273" y="2738"/>
                        <a:pt x="10789" y="2237"/>
                        <a:pt x="10423" y="2237"/>
                      </a:cubicBezTo>
                      <a:cubicBezTo>
                        <a:pt x="10370" y="2237"/>
                        <a:pt x="10320" y="2248"/>
                        <a:pt x="10274" y="2271"/>
                      </a:cubicBezTo>
                      <a:cubicBezTo>
                        <a:pt x="10608" y="2088"/>
                        <a:pt x="10973" y="1906"/>
                        <a:pt x="11186" y="1572"/>
                      </a:cubicBezTo>
                      <a:cubicBezTo>
                        <a:pt x="11398" y="1237"/>
                        <a:pt x="11398" y="751"/>
                        <a:pt x="11094" y="508"/>
                      </a:cubicBezTo>
                      <a:cubicBezTo>
                        <a:pt x="10967" y="423"/>
                        <a:pt x="10813" y="397"/>
                        <a:pt x="10654" y="397"/>
                      </a:cubicBezTo>
                      <a:cubicBezTo>
                        <a:pt x="10472" y="397"/>
                        <a:pt x="10284" y="431"/>
                        <a:pt x="10122" y="447"/>
                      </a:cubicBezTo>
                      <a:cubicBezTo>
                        <a:pt x="9971" y="468"/>
                        <a:pt x="9836" y="490"/>
                        <a:pt x="9705" y="490"/>
                      </a:cubicBezTo>
                      <a:cubicBezTo>
                        <a:pt x="9651" y="490"/>
                        <a:pt x="9598" y="486"/>
                        <a:pt x="9544" y="477"/>
                      </a:cubicBezTo>
                      <a:cubicBezTo>
                        <a:pt x="8693" y="447"/>
                        <a:pt x="7873" y="173"/>
                        <a:pt x="7052" y="52"/>
                      </a:cubicBezTo>
                      <a:cubicBezTo>
                        <a:pt x="6852" y="17"/>
                        <a:pt x="6655" y="1"/>
                        <a:pt x="6460" y="1"/>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flipH="1">
                  <a:off x="7710204" y="1842087"/>
                  <a:ext cx="139860" cy="259089"/>
                </a:xfrm>
                <a:custGeom>
                  <a:avLst/>
                  <a:gdLst/>
                  <a:ahLst/>
                  <a:cxnLst/>
                  <a:rect l="l" t="t" r="r" b="b"/>
                  <a:pathLst>
                    <a:path w="4074" h="7547" extrusionOk="0">
                      <a:moveTo>
                        <a:pt x="1730" y="1"/>
                      </a:moveTo>
                      <a:cubicBezTo>
                        <a:pt x="1504" y="1"/>
                        <a:pt x="1262" y="57"/>
                        <a:pt x="1004" y="183"/>
                      </a:cubicBezTo>
                      <a:cubicBezTo>
                        <a:pt x="609" y="395"/>
                        <a:pt x="274" y="760"/>
                        <a:pt x="1" y="1125"/>
                      </a:cubicBezTo>
                      <a:cubicBezTo>
                        <a:pt x="183" y="1003"/>
                        <a:pt x="426" y="943"/>
                        <a:pt x="639" y="943"/>
                      </a:cubicBezTo>
                      <a:cubicBezTo>
                        <a:pt x="1916" y="1034"/>
                        <a:pt x="1916" y="2645"/>
                        <a:pt x="2068" y="3557"/>
                      </a:cubicBezTo>
                      <a:cubicBezTo>
                        <a:pt x="2250" y="4590"/>
                        <a:pt x="2250" y="5654"/>
                        <a:pt x="2129" y="6687"/>
                      </a:cubicBezTo>
                      <a:cubicBezTo>
                        <a:pt x="2067" y="7257"/>
                        <a:pt x="2489" y="7546"/>
                        <a:pt x="2937" y="7546"/>
                      </a:cubicBezTo>
                      <a:cubicBezTo>
                        <a:pt x="3372" y="7546"/>
                        <a:pt x="3832" y="7272"/>
                        <a:pt x="3892" y="6718"/>
                      </a:cubicBezTo>
                      <a:cubicBezTo>
                        <a:pt x="4074" y="5168"/>
                        <a:pt x="4044" y="3496"/>
                        <a:pt x="3618" y="1976"/>
                      </a:cubicBezTo>
                      <a:cubicBezTo>
                        <a:pt x="3371" y="1039"/>
                        <a:pt x="2704" y="1"/>
                        <a:pt x="1730"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21"/>
              <p:cNvSpPr/>
              <p:nvPr/>
            </p:nvSpPr>
            <p:spPr>
              <a:xfrm flipH="1">
                <a:off x="6079961" y="4218896"/>
                <a:ext cx="438291" cy="165127"/>
              </a:xfrm>
              <a:custGeom>
                <a:avLst/>
                <a:gdLst/>
                <a:ahLst/>
                <a:cxnLst/>
                <a:rect l="l" t="t" r="r" b="b"/>
                <a:pathLst>
                  <a:path w="12767" h="4810" extrusionOk="0">
                    <a:moveTo>
                      <a:pt x="5012" y="1"/>
                    </a:moveTo>
                    <a:cubicBezTo>
                      <a:pt x="4621" y="1"/>
                      <a:pt x="955" y="798"/>
                      <a:pt x="608" y="1375"/>
                    </a:cubicBezTo>
                    <a:cubicBezTo>
                      <a:pt x="0" y="2317"/>
                      <a:pt x="608" y="3776"/>
                      <a:pt x="882" y="4810"/>
                    </a:cubicBezTo>
                    <a:cubicBezTo>
                      <a:pt x="3010" y="4658"/>
                      <a:pt x="5137" y="4475"/>
                      <a:pt x="7265" y="4232"/>
                    </a:cubicBezTo>
                    <a:cubicBezTo>
                      <a:pt x="8329" y="4111"/>
                      <a:pt x="9362" y="3989"/>
                      <a:pt x="10426" y="3868"/>
                    </a:cubicBezTo>
                    <a:cubicBezTo>
                      <a:pt x="11004" y="3807"/>
                      <a:pt x="11916" y="3868"/>
                      <a:pt x="12371" y="3503"/>
                    </a:cubicBezTo>
                    <a:cubicBezTo>
                      <a:pt x="12371" y="3472"/>
                      <a:pt x="12402" y="3472"/>
                      <a:pt x="12402" y="3442"/>
                    </a:cubicBezTo>
                    <a:cubicBezTo>
                      <a:pt x="12706" y="3138"/>
                      <a:pt x="12767" y="2591"/>
                      <a:pt x="12493" y="2226"/>
                    </a:cubicBezTo>
                    <a:cubicBezTo>
                      <a:pt x="12219" y="1831"/>
                      <a:pt x="11672" y="1709"/>
                      <a:pt x="11186" y="1649"/>
                    </a:cubicBezTo>
                    <a:cubicBezTo>
                      <a:pt x="10335" y="1284"/>
                      <a:pt x="9119" y="1254"/>
                      <a:pt x="8207" y="1102"/>
                    </a:cubicBezTo>
                    <a:cubicBezTo>
                      <a:pt x="7417" y="950"/>
                      <a:pt x="6262" y="1041"/>
                      <a:pt x="5563" y="676"/>
                    </a:cubicBezTo>
                    <a:cubicBezTo>
                      <a:pt x="5320" y="554"/>
                      <a:pt x="5076" y="311"/>
                      <a:pt x="5046" y="7"/>
                    </a:cubicBezTo>
                    <a:cubicBezTo>
                      <a:pt x="5045" y="3"/>
                      <a:pt x="5033" y="1"/>
                      <a:pt x="5012" y="1"/>
                    </a:cubicBez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 name="Google Shape;456;p21"/>
          <p:cNvGrpSpPr/>
          <p:nvPr/>
        </p:nvGrpSpPr>
        <p:grpSpPr>
          <a:xfrm flipH="1">
            <a:off x="7005587" y="2173029"/>
            <a:ext cx="1835615" cy="2681118"/>
            <a:chOff x="5239527" y="864656"/>
            <a:chExt cx="1384743" cy="2022570"/>
          </a:xfrm>
        </p:grpSpPr>
        <p:sp>
          <p:nvSpPr>
            <p:cNvPr id="457" name="Google Shape;457;p21"/>
            <p:cNvSpPr/>
            <p:nvPr/>
          </p:nvSpPr>
          <p:spPr>
            <a:xfrm flipH="1">
              <a:off x="5469367" y="864656"/>
              <a:ext cx="568470" cy="1009027"/>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flipH="1">
              <a:off x="5239527" y="1561048"/>
              <a:ext cx="698135" cy="712931"/>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1"/>
            <p:cNvSpPr/>
            <p:nvPr/>
          </p:nvSpPr>
          <p:spPr>
            <a:xfrm flipH="1">
              <a:off x="5565113" y="1919869"/>
              <a:ext cx="399670" cy="584400"/>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1"/>
            <p:cNvSpPr/>
            <p:nvPr/>
          </p:nvSpPr>
          <p:spPr>
            <a:xfrm flipH="1">
              <a:off x="5998154" y="1840566"/>
              <a:ext cx="210821" cy="823336"/>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1"/>
            <p:cNvSpPr/>
            <p:nvPr/>
          </p:nvSpPr>
          <p:spPr>
            <a:xfrm flipH="1">
              <a:off x="5690315" y="1179020"/>
              <a:ext cx="295341" cy="1407667"/>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rgbClr val="E5E1EE"/>
            </a:solidFill>
            <a:ln w="9525"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1"/>
            <p:cNvSpPr/>
            <p:nvPr/>
          </p:nvSpPr>
          <p:spPr>
            <a:xfrm flipH="1">
              <a:off x="5711190" y="2446841"/>
              <a:ext cx="529094" cy="440385"/>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p:nvPr/>
          </p:nvSpPr>
          <p:spPr>
            <a:xfrm flipH="1">
              <a:off x="6008595" y="1450573"/>
              <a:ext cx="615674" cy="692814"/>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rgbClr val="E5E1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2"/>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Upload dataset to openRefine</a:t>
            </a:r>
            <a:endParaRPr/>
          </a:p>
        </p:txBody>
      </p:sp>
      <p:pic>
        <p:nvPicPr>
          <p:cNvPr id="469" name="Google Shape;469;p22"/>
          <p:cNvPicPr preferRelativeResize="0"/>
          <p:nvPr/>
        </p:nvPicPr>
        <p:blipFill>
          <a:blip r:embed="rId3">
            <a:alphaModFix/>
          </a:blip>
          <a:stretch>
            <a:fillRect/>
          </a:stretch>
        </p:blipFill>
        <p:spPr>
          <a:xfrm>
            <a:off x="152400" y="1105000"/>
            <a:ext cx="8258175" cy="400050"/>
          </a:xfrm>
          <a:prstGeom prst="rect">
            <a:avLst/>
          </a:prstGeom>
          <a:noFill/>
          <a:ln>
            <a:noFill/>
          </a:ln>
        </p:spPr>
      </p:pic>
      <p:pic>
        <p:nvPicPr>
          <p:cNvPr id="470" name="Google Shape;470;p22"/>
          <p:cNvPicPr preferRelativeResize="0"/>
          <p:nvPr/>
        </p:nvPicPr>
        <p:blipFill>
          <a:blip r:embed="rId4">
            <a:alphaModFix/>
          </a:blip>
          <a:stretch>
            <a:fillRect/>
          </a:stretch>
        </p:blipFill>
        <p:spPr>
          <a:xfrm>
            <a:off x="52625" y="2276475"/>
            <a:ext cx="4991100" cy="2867025"/>
          </a:xfrm>
          <a:prstGeom prst="rect">
            <a:avLst/>
          </a:prstGeom>
          <a:noFill/>
          <a:ln>
            <a:noFill/>
          </a:ln>
        </p:spPr>
      </p:pic>
      <p:pic>
        <p:nvPicPr>
          <p:cNvPr id="471" name="Google Shape;471;p22"/>
          <p:cNvPicPr preferRelativeResize="0"/>
          <p:nvPr/>
        </p:nvPicPr>
        <p:blipFill>
          <a:blip r:embed="rId5">
            <a:alphaModFix/>
          </a:blip>
          <a:stretch>
            <a:fillRect/>
          </a:stretch>
        </p:blipFill>
        <p:spPr>
          <a:xfrm>
            <a:off x="5262650" y="3248925"/>
            <a:ext cx="3795474" cy="1894580"/>
          </a:xfrm>
          <a:prstGeom prst="rect">
            <a:avLst/>
          </a:prstGeom>
          <a:noFill/>
          <a:ln>
            <a:noFill/>
          </a:ln>
        </p:spPr>
      </p:pic>
      <p:sp>
        <p:nvSpPr>
          <p:cNvPr id="472" name="Google Shape;472;p22"/>
          <p:cNvSpPr txBox="1"/>
          <p:nvPr/>
        </p:nvSpPr>
        <p:spPr>
          <a:xfrm>
            <a:off x="6030300" y="2072925"/>
            <a:ext cx="260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B5394"/>
                </a:solidFill>
                <a:latin typeface="Nerko One"/>
                <a:ea typeface="Nerko One"/>
                <a:cs typeface="Nerko One"/>
                <a:sym typeface="Nerko One"/>
              </a:rPr>
              <a:t>Upload and parse data .</a:t>
            </a:r>
            <a:endParaRPr sz="1800">
              <a:solidFill>
                <a:srgbClr val="0B5394"/>
              </a:solidFill>
              <a:latin typeface="Nerko One"/>
              <a:ea typeface="Nerko One"/>
              <a:cs typeface="Nerko One"/>
              <a:sym typeface="Nerko O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3"/>
          <p:cNvSpPr txBox="1">
            <a:spLocks noGrp="1"/>
          </p:cNvSpPr>
          <p:nvPr>
            <p:ph type="title"/>
          </p:nvPr>
        </p:nvSpPr>
        <p:spPr>
          <a:xfrm>
            <a:off x="719950" y="463300"/>
            <a:ext cx="7704000" cy="489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Remove empty rows</a:t>
            </a:r>
            <a:endParaRPr/>
          </a:p>
          <a:p>
            <a:pPr marL="0" lvl="0" indent="0" algn="ctr" rtl="0">
              <a:spcBef>
                <a:spcPts val="0"/>
              </a:spcBef>
              <a:spcAft>
                <a:spcPts val="0"/>
              </a:spcAft>
              <a:buNone/>
            </a:pPr>
            <a:endParaRPr/>
          </a:p>
        </p:txBody>
      </p:sp>
      <p:pic>
        <p:nvPicPr>
          <p:cNvPr id="478" name="Google Shape;478;p23"/>
          <p:cNvPicPr preferRelativeResize="0"/>
          <p:nvPr/>
        </p:nvPicPr>
        <p:blipFill>
          <a:blip r:embed="rId3">
            <a:alphaModFix/>
          </a:blip>
          <a:stretch>
            <a:fillRect/>
          </a:stretch>
        </p:blipFill>
        <p:spPr>
          <a:xfrm>
            <a:off x="0" y="1257400"/>
            <a:ext cx="4578145" cy="3886100"/>
          </a:xfrm>
          <a:prstGeom prst="rect">
            <a:avLst/>
          </a:prstGeom>
          <a:noFill/>
          <a:ln>
            <a:noFill/>
          </a:ln>
        </p:spPr>
      </p:pic>
      <p:sp>
        <p:nvSpPr>
          <p:cNvPr id="479" name="Google Shape;479;p23"/>
          <p:cNvSpPr txBox="1"/>
          <p:nvPr/>
        </p:nvSpPr>
        <p:spPr>
          <a:xfrm>
            <a:off x="5132425" y="1418900"/>
            <a:ext cx="3480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0B5394"/>
                </a:solidFill>
                <a:latin typeface="Patrick Hand"/>
                <a:ea typeface="Patrick Hand"/>
                <a:cs typeface="Patrick Hand"/>
                <a:sym typeface="Patrick Hand"/>
              </a:rPr>
              <a:t>Facet by blank.</a:t>
            </a:r>
            <a:endParaRPr sz="2200">
              <a:solidFill>
                <a:srgbClr val="0B5394"/>
              </a:solidFill>
              <a:latin typeface="Patrick Hand"/>
              <a:ea typeface="Patrick Hand"/>
              <a:cs typeface="Patrick Hand"/>
              <a:sym typeface="Patrick Hand"/>
            </a:endParaRPr>
          </a:p>
          <a:p>
            <a:pPr marL="0" lvl="0" indent="0" algn="l" rtl="0">
              <a:spcBef>
                <a:spcPts val="0"/>
              </a:spcBef>
              <a:spcAft>
                <a:spcPts val="0"/>
              </a:spcAft>
              <a:buNone/>
            </a:pPr>
            <a:endParaRPr>
              <a:latin typeface="Patrick Hand"/>
              <a:ea typeface="Patrick Hand"/>
              <a:cs typeface="Patrick Hand"/>
              <a:sym typeface="Patrick Hand"/>
            </a:endParaRPr>
          </a:p>
        </p:txBody>
      </p:sp>
      <p:pic>
        <p:nvPicPr>
          <p:cNvPr id="480" name="Google Shape;480;p23"/>
          <p:cNvPicPr preferRelativeResize="0"/>
          <p:nvPr/>
        </p:nvPicPr>
        <p:blipFill>
          <a:blip r:embed="rId4">
            <a:alphaModFix/>
          </a:blip>
          <a:stretch>
            <a:fillRect/>
          </a:stretch>
        </p:blipFill>
        <p:spPr>
          <a:xfrm>
            <a:off x="5207195" y="2157800"/>
            <a:ext cx="3495675" cy="1276350"/>
          </a:xfrm>
          <a:prstGeom prst="rect">
            <a:avLst/>
          </a:prstGeom>
          <a:noFill/>
          <a:ln>
            <a:noFill/>
          </a:ln>
        </p:spPr>
      </p:pic>
    </p:spTree>
  </p:cSld>
  <p:clrMapOvr>
    <a:masterClrMapping/>
  </p:clrMapOvr>
</p:sld>
</file>

<file path=ppt/theme/theme1.xml><?xml version="1.0" encoding="utf-8"?>
<a:theme xmlns:a="http://schemas.openxmlformats.org/drawingml/2006/main" name="Autoimmune Disease Infographics by Slidesgo">
  <a:themeElements>
    <a:clrScheme name="Simple Light">
      <a:dk1>
        <a:srgbClr val="3C557D"/>
      </a:dk1>
      <a:lt1>
        <a:srgbClr val="E5F3FF"/>
      </a:lt1>
      <a:dk2>
        <a:srgbClr val="23395C"/>
      </a:dk2>
      <a:lt2>
        <a:srgbClr val="E27F86"/>
      </a:lt2>
      <a:accent1>
        <a:srgbClr val="CFE2F3"/>
      </a:accent1>
      <a:accent2>
        <a:srgbClr val="FFFFFF"/>
      </a:accent2>
      <a:accent3>
        <a:srgbClr val="FFFFFF"/>
      </a:accent3>
      <a:accent4>
        <a:srgbClr val="FFFFFF"/>
      </a:accent4>
      <a:accent5>
        <a:srgbClr val="FFFFFF"/>
      </a:accent5>
      <a:accent6>
        <a:srgbClr val="FFFFFF"/>
      </a:accent6>
      <a:hlink>
        <a:srgbClr val="2339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1211</Words>
  <Application>Microsoft Office PowerPoint</Application>
  <PresentationFormat>On-screen Show (16:9)</PresentationFormat>
  <Paragraphs>152</Paragraphs>
  <Slides>65</Slides>
  <Notes>65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65</vt:i4>
      </vt:variant>
    </vt:vector>
  </HeadingPairs>
  <TitlesOfParts>
    <vt:vector size="77" baseType="lpstr">
      <vt:lpstr>Arial</vt:lpstr>
      <vt:lpstr>Proxima Nova</vt:lpstr>
      <vt:lpstr>Nerko One</vt:lpstr>
      <vt:lpstr>Comic Sans MS</vt:lpstr>
      <vt:lpstr>Proxima Nova Semibold</vt:lpstr>
      <vt:lpstr>Righteous</vt:lpstr>
      <vt:lpstr>El Messiri</vt:lpstr>
      <vt:lpstr>Fira Sans</vt:lpstr>
      <vt:lpstr>Anaheim</vt:lpstr>
      <vt:lpstr>Patrick Hand</vt:lpstr>
      <vt:lpstr>Autoimmune Disease Infographics by Slidesgo</vt:lpstr>
      <vt:lpstr>Slidesgo Final Pages</vt:lpstr>
      <vt:lpstr>Breast Cancer  </vt:lpstr>
      <vt:lpstr>Team members:</vt:lpstr>
      <vt:lpstr>Introduction </vt:lpstr>
      <vt:lpstr>Describtion</vt:lpstr>
      <vt:lpstr>Clinical attributes in the dataset </vt:lpstr>
      <vt:lpstr>Scientific  Data Management life cycle</vt:lpstr>
      <vt:lpstr>PowerPoint Presentation</vt:lpstr>
      <vt:lpstr>Upload dataset to openRefine</vt:lpstr>
      <vt:lpstr>Remove empty rows </vt:lpstr>
      <vt:lpstr>Delete matched rows.</vt:lpstr>
      <vt:lpstr>Delete columns</vt:lpstr>
      <vt:lpstr>Delete columns </vt:lpstr>
      <vt:lpstr>Data cleaning using OpenRefine</vt:lpstr>
      <vt:lpstr>Save the clean data</vt:lpstr>
      <vt:lpstr>R- Programming  “Discovering data “</vt:lpstr>
      <vt:lpstr>PowerPoint Presentation</vt:lpstr>
      <vt:lpstr>two _sample t-test</vt:lpstr>
      <vt:lpstr>Results of 2-sample t-test</vt:lpstr>
      <vt:lpstr>T-test </vt:lpstr>
      <vt:lpstr>PowerPoint Presentation</vt:lpstr>
      <vt:lpstr>Visualize tumor size.</vt:lpstr>
      <vt:lpstr>The logarithm transformation</vt:lpstr>
      <vt:lpstr>Visualize the mutation count </vt:lpstr>
      <vt:lpstr>The logarithm transformation</vt:lpstr>
      <vt:lpstr>qq-plot</vt:lpstr>
      <vt:lpstr>Non-survival qq-plot.</vt:lpstr>
      <vt:lpstr>boxplots</vt:lpstr>
      <vt:lpstr>PowerPoint Presentation</vt:lpstr>
      <vt:lpstr>Correlation heatmap </vt:lpstr>
      <vt:lpstr>Heatmap</vt:lpstr>
      <vt:lpstr>Treated sample heatmap.</vt:lpstr>
      <vt:lpstr>Control samples heatmap</vt:lpstr>
      <vt:lpstr>PowerPoint Presentation</vt:lpstr>
      <vt:lpstr>Create classes and sub-classes</vt:lpstr>
      <vt:lpstr>Object property </vt:lpstr>
      <vt:lpstr>Data property</vt:lpstr>
      <vt:lpstr>Data individuals </vt:lpstr>
      <vt:lpstr>Property assertions</vt:lpstr>
      <vt:lpstr>Property assertions</vt:lpstr>
      <vt:lpstr>OntoGraf </vt:lpstr>
      <vt:lpstr>OntoGraf </vt:lpstr>
      <vt:lpstr>OntoGraf </vt:lpstr>
      <vt:lpstr>PowerPoint Presentation</vt:lpstr>
      <vt:lpstr>PowerPoint Presentation</vt:lpstr>
      <vt:lpstr>First query!</vt:lpstr>
      <vt:lpstr>Second query!</vt:lpstr>
      <vt:lpstr>Third query!</vt:lpstr>
      <vt:lpstr>Forth query!</vt:lpstr>
      <vt:lpstr>Fifth query!</vt:lpstr>
      <vt:lpstr>Sixth query!  </vt:lpstr>
      <vt:lpstr>Seventh query!</vt:lpstr>
      <vt:lpstr>Eighth query .</vt:lpstr>
      <vt:lpstr>Ninth query!</vt:lpstr>
      <vt:lpstr>Tenth query!</vt:lpstr>
      <vt:lpstr>11th query !</vt:lpstr>
      <vt:lpstr>12th query!</vt:lpstr>
      <vt:lpstr>13th query !</vt:lpstr>
      <vt:lpstr>14th query!</vt:lpstr>
      <vt:lpstr>PowerPoint Presentation</vt:lpstr>
      <vt:lpstr>Open ontology in Right Field</vt:lpstr>
      <vt:lpstr>Open the spreadsheet</vt:lpstr>
      <vt:lpstr>Right field </vt:lpstr>
      <vt:lpstr>Right field . </vt:lpstr>
      <vt:lpstr>Right field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dc:title>
  <cp:lastModifiedBy>Reem 20367674</cp:lastModifiedBy>
  <cp:revision>4</cp:revision>
  <dcterms:modified xsi:type="dcterms:W3CDTF">2022-12-21T09:19:17Z</dcterms:modified>
</cp:coreProperties>
</file>